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handoutMasterIdLst>
    <p:handoutMasterId r:id="rId14"/>
  </p:handoutMasterIdLst>
  <p:sldIdLst>
    <p:sldId id="258" r:id="rId5"/>
    <p:sldId id="259" r:id="rId6"/>
    <p:sldId id="260" r:id="rId7"/>
    <p:sldId id="261" r:id="rId8"/>
    <p:sldId id="262" r:id="rId9"/>
    <p:sldId id="263" r:id="rId10"/>
    <p:sldId id="265" r:id="rId11"/>
    <p:sldId id="264"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3348"/>
    <a:srgbClr val="FFFFFF"/>
    <a:srgbClr val="4C638D"/>
    <a:srgbClr val="F4F1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10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2" d="100"/>
          <a:sy n="62" d="100"/>
        </p:scale>
        <p:origin x="2299"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77A55A88-FF79-4C94-8470-CFA2F2BBAAF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5B1F07EF-4C04-4A70-8944-46CF9023F88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F63E972-A56F-4D03-BC85-6730285FB4E4}" type="datetimeFigureOut">
              <a:rPr lang="sv-SE" smtClean="0"/>
              <a:t>2024-12-16</a:t>
            </a:fld>
            <a:endParaRPr lang="sv-SE"/>
          </a:p>
        </p:txBody>
      </p:sp>
      <p:sp>
        <p:nvSpPr>
          <p:cNvPr id="4" name="Platshållare för sidfot 3">
            <a:extLst>
              <a:ext uri="{FF2B5EF4-FFF2-40B4-BE49-F238E27FC236}">
                <a16:creationId xmlns:a16="http://schemas.microsoft.com/office/drawing/2014/main" id="{F3FD34C1-C6AC-438D-AD4E-7E7F4A5BBCC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47ABCC11-6648-46EC-9A85-72BAAF63674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30B3B1D-0BCD-45BF-830D-F780B3EFA492}" type="slidenum">
              <a:rPr lang="sv-SE" smtClean="0"/>
              <a:t>‹#›</a:t>
            </a:fld>
            <a:endParaRPr lang="sv-SE"/>
          </a:p>
        </p:txBody>
      </p:sp>
    </p:spTree>
    <p:extLst>
      <p:ext uri="{BB962C8B-B14F-4D97-AF65-F5344CB8AC3E}">
        <p14:creationId xmlns:p14="http://schemas.microsoft.com/office/powerpoint/2010/main" val="213155956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12.svg"/><Relationship Id="rId4" Type="http://schemas.openxmlformats.org/officeDocument/2006/relationships/image" Target="../media/image11.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3.pn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17.svg"/><Relationship Id="rId4" Type="http://schemas.openxmlformats.org/officeDocument/2006/relationships/image" Target="../media/image16.png"/></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Rubrikbild">
    <p:bg>
      <p:bgPr>
        <a:gradFill>
          <a:gsLst>
            <a:gs pos="0">
              <a:srgbClr val="4C638D">
                <a:lumMod val="100000"/>
              </a:srgbClr>
            </a:gs>
            <a:gs pos="100000">
              <a:srgbClr val="233348"/>
            </a:gs>
          </a:gsLst>
          <a:lin ang="5400000" scaled="1"/>
        </a:gra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57CA9835-94A4-437C-8000-D34EBC3FA602}"/>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0" name="Bild 9">
            <a:extLst>
              <a:ext uri="{FF2B5EF4-FFF2-40B4-BE49-F238E27FC236}">
                <a16:creationId xmlns:a16="http://schemas.microsoft.com/office/drawing/2014/main" id="{C2415EA7-5A61-4401-8516-FC651D92205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521222" y="1457888"/>
            <a:ext cx="6916756" cy="3659187"/>
          </a:xfrm>
          <a:prstGeom prst="rect">
            <a:avLst/>
          </a:prstGeom>
        </p:spPr>
      </p:pic>
    </p:spTree>
    <p:extLst>
      <p:ext uri="{BB962C8B-B14F-4D97-AF65-F5344CB8AC3E}">
        <p14:creationId xmlns:p14="http://schemas.microsoft.com/office/powerpoint/2010/main" val="359054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8" name="Bild 7">
            <a:extLst>
              <a:ext uri="{FF2B5EF4-FFF2-40B4-BE49-F238E27FC236}">
                <a16:creationId xmlns:a16="http://schemas.microsoft.com/office/drawing/2014/main" id="{FA1C5CB2-734E-492D-BB70-E2F65363916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12790" y="2410349"/>
            <a:ext cx="8766419" cy="1557020"/>
          </a:xfrm>
          <a:prstGeom prst="rect">
            <a:avLst/>
          </a:prstGeom>
        </p:spPr>
      </p:pic>
      <p:pic>
        <p:nvPicPr>
          <p:cNvPr id="11" name="Bild 10">
            <a:extLst>
              <a:ext uri="{FF2B5EF4-FFF2-40B4-BE49-F238E27FC236}">
                <a16:creationId xmlns:a16="http://schemas.microsoft.com/office/drawing/2014/main" id="{37D688FC-0A71-44B1-8434-9D0AAB369ABD}"/>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40000" y="5760000"/>
            <a:ext cx="1340559" cy="709200"/>
          </a:xfrm>
          <a:prstGeom prst="rect">
            <a:avLst/>
          </a:prstGeom>
        </p:spPr>
      </p:pic>
    </p:spTree>
    <p:extLst>
      <p:ext uri="{BB962C8B-B14F-4D97-AF65-F5344CB8AC3E}">
        <p14:creationId xmlns:p14="http://schemas.microsoft.com/office/powerpoint/2010/main" val="2067091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Rubrik och innehåll">
    <p:spTree>
      <p:nvGrpSpPr>
        <p:cNvPr id="1" name=""/>
        <p:cNvGrpSpPr/>
        <p:nvPr/>
      </p:nvGrpSpPr>
      <p:grpSpPr>
        <a:xfrm>
          <a:off x="0" y="0"/>
          <a:ext cx="0" cy="0"/>
          <a:chOff x="0" y="0"/>
          <a:chExt cx="0" cy="0"/>
        </a:xfrm>
      </p:grpSpPr>
      <p:sp>
        <p:nvSpPr>
          <p:cNvPr id="3" name="Content Placeholder 2"/>
          <p:cNvSpPr>
            <a:spLocks noGrp="1"/>
          </p:cNvSpPr>
          <p:nvPr>
            <p:ph idx="1"/>
          </p:nvPr>
        </p:nvSpPr>
        <p:spPr>
          <a:xfrm>
            <a:off x="732171" y="1356577"/>
            <a:ext cx="94234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2" name="Rektangel 1">
            <a:extLst>
              <a:ext uri="{FF2B5EF4-FFF2-40B4-BE49-F238E27FC236}">
                <a16:creationId xmlns:a16="http://schemas.microsoft.com/office/drawing/2014/main" id="{DDE77F89-2F50-4E1A-A353-C76957C9E834}"/>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0" name="Bild 9">
            <a:extLst>
              <a:ext uri="{FF2B5EF4-FFF2-40B4-BE49-F238E27FC236}">
                <a16:creationId xmlns:a16="http://schemas.microsoft.com/office/drawing/2014/main" id="{72CA01A0-A2BF-487A-BED0-8E458345261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37628" y="150827"/>
            <a:ext cx="2229581" cy="396000"/>
          </a:xfrm>
          <a:prstGeom prst="rect">
            <a:avLst/>
          </a:prstGeom>
        </p:spPr>
      </p:pic>
      <p:sp>
        <p:nvSpPr>
          <p:cNvPr id="11" name="Title 1">
            <a:extLst>
              <a:ext uri="{FF2B5EF4-FFF2-40B4-BE49-F238E27FC236}">
                <a16:creationId xmlns:a16="http://schemas.microsoft.com/office/drawing/2014/main" id="{1F39470D-22A4-413E-A338-5BDEF7FFB503}"/>
              </a:ext>
            </a:extLst>
          </p:cNvPr>
          <p:cNvSpPr>
            <a:spLocks noGrp="1"/>
          </p:cNvSpPr>
          <p:nvPr>
            <p:ph type="title"/>
          </p:nvPr>
        </p:nvSpPr>
        <p:spPr>
          <a:xfrm>
            <a:off x="0" y="6154"/>
            <a:ext cx="9173497" cy="720000"/>
          </a:xfrm>
          <a:noFill/>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1363174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vå delar">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29344" y="1356577"/>
            <a:ext cx="51816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4" name="Content Placeholder 3"/>
          <p:cNvSpPr>
            <a:spLocks noGrp="1"/>
          </p:cNvSpPr>
          <p:nvPr>
            <p:ph sz="half" idx="2"/>
          </p:nvPr>
        </p:nvSpPr>
        <p:spPr>
          <a:xfrm>
            <a:off x="6281056" y="1356577"/>
            <a:ext cx="51816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9" name="Rektangel 8">
            <a:extLst>
              <a:ext uri="{FF2B5EF4-FFF2-40B4-BE49-F238E27FC236}">
                <a16:creationId xmlns:a16="http://schemas.microsoft.com/office/drawing/2014/main" id="{53D3E4B1-83AB-4CAE-9B84-21D668297EB8}"/>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0" name="Bild 9">
            <a:extLst>
              <a:ext uri="{FF2B5EF4-FFF2-40B4-BE49-F238E27FC236}">
                <a16:creationId xmlns:a16="http://schemas.microsoft.com/office/drawing/2014/main" id="{CDA7DAAB-63F9-4C62-8323-6BB8178E4FF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37628" y="150827"/>
            <a:ext cx="2229581" cy="396000"/>
          </a:xfrm>
          <a:prstGeom prst="rect">
            <a:avLst/>
          </a:prstGeom>
        </p:spPr>
      </p:pic>
      <p:sp>
        <p:nvSpPr>
          <p:cNvPr id="11" name="Title 1">
            <a:extLst>
              <a:ext uri="{FF2B5EF4-FFF2-40B4-BE49-F238E27FC236}">
                <a16:creationId xmlns:a16="http://schemas.microsoft.com/office/drawing/2014/main" id="{8DEE486A-01D8-4C7E-8674-9E03092A3982}"/>
              </a:ext>
            </a:extLst>
          </p:cNvPr>
          <p:cNvSpPr>
            <a:spLocks noGrp="1"/>
          </p:cNvSpPr>
          <p:nvPr>
            <p:ph type="title"/>
          </p:nvPr>
        </p:nvSpPr>
        <p:spPr>
          <a:xfrm>
            <a:off x="0" y="6154"/>
            <a:ext cx="9173497" cy="720000"/>
          </a:xfrm>
          <a:noFill/>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5581921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0F71F0A5-CB37-4F1F-B2C4-DA7905438B11}"/>
              </a:ext>
            </a:extLst>
          </p:cNvPr>
          <p:cNvSpPr>
            <a:spLocks noGrp="1"/>
          </p:cNvSpPr>
          <p:nvPr>
            <p:ph type="dt" sz="half" idx="10"/>
          </p:nvPr>
        </p:nvSpPr>
        <p:spPr/>
        <p:txBody>
          <a:bodyPr/>
          <a:lstStyle/>
          <a:p>
            <a:r>
              <a:rPr lang="en-US"/>
              <a:t>2019-10-24</a:t>
            </a:r>
            <a:endParaRPr lang="en-US" dirty="0"/>
          </a:p>
        </p:txBody>
      </p:sp>
      <p:sp>
        <p:nvSpPr>
          <p:cNvPr id="4" name="Platshållare för bildnummer 3">
            <a:extLst>
              <a:ext uri="{FF2B5EF4-FFF2-40B4-BE49-F238E27FC236}">
                <a16:creationId xmlns:a16="http://schemas.microsoft.com/office/drawing/2014/main" id="{1B431515-D033-4664-858F-08181CF00704}"/>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7" name="Rektangel 6">
            <a:extLst>
              <a:ext uri="{FF2B5EF4-FFF2-40B4-BE49-F238E27FC236}">
                <a16:creationId xmlns:a16="http://schemas.microsoft.com/office/drawing/2014/main" id="{B15824D1-AA6A-4A4C-ABDA-8DA045FA8322}"/>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8" name="Bild 7">
            <a:extLst>
              <a:ext uri="{FF2B5EF4-FFF2-40B4-BE49-F238E27FC236}">
                <a16:creationId xmlns:a16="http://schemas.microsoft.com/office/drawing/2014/main" id="{A615F1DF-C331-488A-9027-BC415857657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37628" y="150827"/>
            <a:ext cx="2229581" cy="396000"/>
          </a:xfrm>
          <a:prstGeom prst="rect">
            <a:avLst/>
          </a:prstGeom>
        </p:spPr>
      </p:pic>
      <p:sp>
        <p:nvSpPr>
          <p:cNvPr id="9" name="Title 1">
            <a:extLst>
              <a:ext uri="{FF2B5EF4-FFF2-40B4-BE49-F238E27FC236}">
                <a16:creationId xmlns:a16="http://schemas.microsoft.com/office/drawing/2014/main" id="{EB77C7AB-F594-4FEE-A539-9B11AAF3E014}"/>
              </a:ext>
            </a:extLst>
          </p:cNvPr>
          <p:cNvSpPr>
            <a:spLocks noGrp="1"/>
          </p:cNvSpPr>
          <p:nvPr>
            <p:ph type="title"/>
          </p:nvPr>
        </p:nvSpPr>
        <p:spPr>
          <a:xfrm>
            <a:off x="0" y="6154"/>
            <a:ext cx="9173497" cy="720000"/>
          </a:xfrm>
          <a:noFill/>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15898279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1_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sv-SE"/>
          </a:p>
        </p:txBody>
      </p:sp>
    </p:spTree>
    <p:extLst>
      <p:ext uri="{BB962C8B-B14F-4D97-AF65-F5344CB8AC3E}">
        <p14:creationId xmlns:p14="http://schemas.microsoft.com/office/powerpoint/2010/main" val="5536233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9_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1" name="Bild 10">
            <a:extLst>
              <a:ext uri="{FF2B5EF4-FFF2-40B4-BE49-F238E27FC236}">
                <a16:creationId xmlns:a16="http://schemas.microsoft.com/office/drawing/2014/main" id="{37D688FC-0A71-44B1-8434-9D0AAB369AB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0000" y="5760000"/>
            <a:ext cx="1340559" cy="709200"/>
          </a:xfrm>
          <a:prstGeom prst="rect">
            <a:avLst/>
          </a:prstGeom>
        </p:spPr>
      </p:pic>
      <p:pic>
        <p:nvPicPr>
          <p:cNvPr id="5" name="Picture 4" descr="A black background with white text&#10;&#10;Description automatically generated">
            <a:extLst>
              <a:ext uri="{FF2B5EF4-FFF2-40B4-BE49-F238E27FC236}">
                <a16:creationId xmlns:a16="http://schemas.microsoft.com/office/drawing/2014/main" id="{ED566160-3962-C3AC-BEBA-2DA2C04A0EA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189162" y="1782346"/>
            <a:ext cx="7784754" cy="2822611"/>
          </a:xfrm>
          <a:prstGeom prst="rect">
            <a:avLst/>
          </a:prstGeom>
        </p:spPr>
      </p:pic>
    </p:spTree>
    <p:extLst>
      <p:ext uri="{BB962C8B-B14F-4D97-AF65-F5344CB8AC3E}">
        <p14:creationId xmlns:p14="http://schemas.microsoft.com/office/powerpoint/2010/main" val="1755432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9_Rubrik och innehåll">
    <p:spTree>
      <p:nvGrpSpPr>
        <p:cNvPr id="1" name=""/>
        <p:cNvGrpSpPr/>
        <p:nvPr/>
      </p:nvGrpSpPr>
      <p:grpSpPr>
        <a:xfrm>
          <a:off x="0" y="0"/>
          <a:ext cx="0" cy="0"/>
          <a:chOff x="0" y="0"/>
          <a:chExt cx="0" cy="0"/>
        </a:xfrm>
      </p:grpSpPr>
      <p:sp>
        <p:nvSpPr>
          <p:cNvPr id="3" name="Content Placeholder 2"/>
          <p:cNvSpPr>
            <a:spLocks noGrp="1"/>
          </p:cNvSpPr>
          <p:nvPr>
            <p:ph idx="1"/>
          </p:nvPr>
        </p:nvSpPr>
        <p:spPr>
          <a:xfrm>
            <a:off x="732171" y="1356577"/>
            <a:ext cx="94234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2" name="Rektangel 1">
            <a:extLst>
              <a:ext uri="{FF2B5EF4-FFF2-40B4-BE49-F238E27FC236}">
                <a16:creationId xmlns:a16="http://schemas.microsoft.com/office/drawing/2014/main" id="{DDE77F89-2F50-4E1A-A353-C76957C9E834}"/>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1" name="Title 1">
            <a:extLst>
              <a:ext uri="{FF2B5EF4-FFF2-40B4-BE49-F238E27FC236}">
                <a16:creationId xmlns:a16="http://schemas.microsoft.com/office/drawing/2014/main" id="{1F39470D-22A4-413E-A338-5BDEF7FFB503}"/>
              </a:ext>
            </a:extLst>
          </p:cNvPr>
          <p:cNvSpPr>
            <a:spLocks noGrp="1"/>
          </p:cNvSpPr>
          <p:nvPr>
            <p:ph type="title"/>
          </p:nvPr>
        </p:nvSpPr>
        <p:spPr>
          <a:xfrm>
            <a:off x="0" y="6154"/>
            <a:ext cx="9173497" cy="720000"/>
          </a:xfrm>
          <a:noFill/>
        </p:spPr>
        <p:txBody>
          <a:bodyPr/>
          <a:lstStyle/>
          <a:p>
            <a:r>
              <a:rPr lang="sv-SE"/>
              <a:t>Klicka här för att ändra mall för rubrikformat</a:t>
            </a:r>
            <a:endParaRPr lang="en-US" dirty="0"/>
          </a:p>
        </p:txBody>
      </p:sp>
      <p:pic>
        <p:nvPicPr>
          <p:cNvPr id="5" name="Picture 4" descr="A black background with white text&#10;&#10;Description automatically generated">
            <a:extLst>
              <a:ext uri="{FF2B5EF4-FFF2-40B4-BE49-F238E27FC236}">
                <a16:creationId xmlns:a16="http://schemas.microsoft.com/office/drawing/2014/main" id="{1F6D0EB1-2963-7EA7-236C-EFFC6348BA4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5155" y="150828"/>
            <a:ext cx="1423140" cy="391690"/>
          </a:xfrm>
          <a:prstGeom prst="rect">
            <a:avLst/>
          </a:prstGeom>
        </p:spPr>
      </p:pic>
    </p:spTree>
    <p:extLst>
      <p:ext uri="{BB962C8B-B14F-4D97-AF65-F5344CB8AC3E}">
        <p14:creationId xmlns:p14="http://schemas.microsoft.com/office/powerpoint/2010/main" val="19590234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3_Två delar">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29344" y="1356577"/>
            <a:ext cx="51816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4" name="Content Placeholder 3"/>
          <p:cNvSpPr>
            <a:spLocks noGrp="1"/>
          </p:cNvSpPr>
          <p:nvPr>
            <p:ph sz="half" idx="2"/>
          </p:nvPr>
        </p:nvSpPr>
        <p:spPr>
          <a:xfrm>
            <a:off x="6281056" y="1356577"/>
            <a:ext cx="51816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9" name="Rektangel 8">
            <a:extLst>
              <a:ext uri="{FF2B5EF4-FFF2-40B4-BE49-F238E27FC236}">
                <a16:creationId xmlns:a16="http://schemas.microsoft.com/office/drawing/2014/main" id="{53D3E4B1-83AB-4CAE-9B84-21D668297EB8}"/>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1" name="Title 1">
            <a:extLst>
              <a:ext uri="{FF2B5EF4-FFF2-40B4-BE49-F238E27FC236}">
                <a16:creationId xmlns:a16="http://schemas.microsoft.com/office/drawing/2014/main" id="{8DEE486A-01D8-4C7E-8674-9E03092A3982}"/>
              </a:ext>
            </a:extLst>
          </p:cNvPr>
          <p:cNvSpPr>
            <a:spLocks noGrp="1"/>
          </p:cNvSpPr>
          <p:nvPr>
            <p:ph type="title"/>
          </p:nvPr>
        </p:nvSpPr>
        <p:spPr>
          <a:xfrm>
            <a:off x="0" y="6154"/>
            <a:ext cx="9173497" cy="720000"/>
          </a:xfrm>
          <a:noFill/>
        </p:spPr>
        <p:txBody>
          <a:bodyPr/>
          <a:lstStyle/>
          <a:p>
            <a:r>
              <a:rPr lang="sv-SE"/>
              <a:t>Klicka här för att ändra mall för rubrikformat</a:t>
            </a:r>
            <a:endParaRPr lang="en-US" dirty="0"/>
          </a:p>
        </p:txBody>
      </p:sp>
      <p:pic>
        <p:nvPicPr>
          <p:cNvPr id="2" name="Picture 1" descr="A black background with white text&#10;&#10;Description automatically generated">
            <a:extLst>
              <a:ext uri="{FF2B5EF4-FFF2-40B4-BE49-F238E27FC236}">
                <a16:creationId xmlns:a16="http://schemas.microsoft.com/office/drawing/2014/main" id="{9B6538A0-2052-FB7B-EF80-01A20CBD88A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5155" y="150828"/>
            <a:ext cx="1423140" cy="391690"/>
          </a:xfrm>
          <a:prstGeom prst="rect">
            <a:avLst/>
          </a:prstGeom>
        </p:spPr>
      </p:pic>
    </p:spTree>
    <p:extLst>
      <p:ext uri="{BB962C8B-B14F-4D97-AF65-F5344CB8AC3E}">
        <p14:creationId xmlns:p14="http://schemas.microsoft.com/office/powerpoint/2010/main" val="26072471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Anpassad layout">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0F71F0A5-CB37-4F1F-B2C4-DA7905438B11}"/>
              </a:ext>
            </a:extLst>
          </p:cNvPr>
          <p:cNvSpPr>
            <a:spLocks noGrp="1"/>
          </p:cNvSpPr>
          <p:nvPr>
            <p:ph type="dt" sz="half" idx="10"/>
          </p:nvPr>
        </p:nvSpPr>
        <p:spPr/>
        <p:txBody>
          <a:bodyPr/>
          <a:lstStyle/>
          <a:p>
            <a:r>
              <a:rPr lang="en-US"/>
              <a:t>2019-10-24</a:t>
            </a:r>
            <a:endParaRPr lang="en-US" dirty="0"/>
          </a:p>
        </p:txBody>
      </p:sp>
      <p:sp>
        <p:nvSpPr>
          <p:cNvPr id="4" name="Platshållare för bildnummer 3">
            <a:extLst>
              <a:ext uri="{FF2B5EF4-FFF2-40B4-BE49-F238E27FC236}">
                <a16:creationId xmlns:a16="http://schemas.microsoft.com/office/drawing/2014/main" id="{1B431515-D033-4664-858F-08181CF00704}"/>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7" name="Rektangel 6">
            <a:extLst>
              <a:ext uri="{FF2B5EF4-FFF2-40B4-BE49-F238E27FC236}">
                <a16:creationId xmlns:a16="http://schemas.microsoft.com/office/drawing/2014/main" id="{B15824D1-AA6A-4A4C-ABDA-8DA045FA8322}"/>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9" name="Title 1">
            <a:extLst>
              <a:ext uri="{FF2B5EF4-FFF2-40B4-BE49-F238E27FC236}">
                <a16:creationId xmlns:a16="http://schemas.microsoft.com/office/drawing/2014/main" id="{EB77C7AB-F594-4FEE-A539-9B11AAF3E014}"/>
              </a:ext>
            </a:extLst>
          </p:cNvPr>
          <p:cNvSpPr>
            <a:spLocks noGrp="1"/>
          </p:cNvSpPr>
          <p:nvPr>
            <p:ph type="title"/>
          </p:nvPr>
        </p:nvSpPr>
        <p:spPr>
          <a:xfrm>
            <a:off x="0" y="6154"/>
            <a:ext cx="9173497" cy="720000"/>
          </a:xfrm>
          <a:noFill/>
        </p:spPr>
        <p:txBody>
          <a:bodyPr/>
          <a:lstStyle/>
          <a:p>
            <a:r>
              <a:rPr lang="sv-SE"/>
              <a:t>Klicka här för att ändra mall för rubrikformat</a:t>
            </a:r>
            <a:endParaRPr lang="en-US" dirty="0"/>
          </a:p>
        </p:txBody>
      </p:sp>
      <p:pic>
        <p:nvPicPr>
          <p:cNvPr id="2" name="Picture 1" descr="A black background with white text&#10;&#10;Description automatically generated">
            <a:extLst>
              <a:ext uri="{FF2B5EF4-FFF2-40B4-BE49-F238E27FC236}">
                <a16:creationId xmlns:a16="http://schemas.microsoft.com/office/drawing/2014/main" id="{85613829-B183-EC24-B390-4E01BC2B28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5155" y="150828"/>
            <a:ext cx="1423140" cy="391690"/>
          </a:xfrm>
          <a:prstGeom prst="rect">
            <a:avLst/>
          </a:prstGeom>
        </p:spPr>
      </p:pic>
    </p:spTree>
    <p:extLst>
      <p:ext uri="{BB962C8B-B14F-4D97-AF65-F5344CB8AC3E}">
        <p14:creationId xmlns:p14="http://schemas.microsoft.com/office/powerpoint/2010/main" val="21861086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8" name="Bild 7">
            <a:extLst>
              <a:ext uri="{FF2B5EF4-FFF2-40B4-BE49-F238E27FC236}">
                <a16:creationId xmlns:a16="http://schemas.microsoft.com/office/drawing/2014/main" id="{B609D8EC-D6A2-4FE3-B748-7C72E977074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36177" y="2162096"/>
            <a:ext cx="7919645" cy="2016577"/>
          </a:xfrm>
          <a:prstGeom prst="rect">
            <a:avLst/>
          </a:prstGeom>
        </p:spPr>
      </p:pic>
      <p:pic>
        <p:nvPicPr>
          <p:cNvPr id="9" name="Bild 8">
            <a:extLst>
              <a:ext uri="{FF2B5EF4-FFF2-40B4-BE49-F238E27FC236}">
                <a16:creationId xmlns:a16="http://schemas.microsoft.com/office/drawing/2014/main" id="{C1658A40-3503-4AB1-9FE1-F21A5DFBDDF2}"/>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40000" y="5760000"/>
            <a:ext cx="1340559" cy="709200"/>
          </a:xfrm>
          <a:prstGeom prst="rect">
            <a:avLst/>
          </a:prstGeom>
        </p:spPr>
      </p:pic>
    </p:spTree>
    <p:extLst>
      <p:ext uri="{BB962C8B-B14F-4D97-AF65-F5344CB8AC3E}">
        <p14:creationId xmlns:p14="http://schemas.microsoft.com/office/powerpoint/2010/main" val="925060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7FB7396D-DCAD-4DAE-B8AD-C7DDCDD036A9}"/>
              </a:ext>
            </a:extLst>
          </p:cNvPr>
          <p:cNvSpPr/>
          <p:nvPr userDrawn="1"/>
        </p:nvSpPr>
        <p:spPr>
          <a:xfrm>
            <a:off x="3311"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Rektangel 6">
            <a:extLst>
              <a:ext uri="{FF2B5EF4-FFF2-40B4-BE49-F238E27FC236}">
                <a16:creationId xmlns:a16="http://schemas.microsoft.com/office/drawing/2014/main" id="{D018AC7B-1C19-494D-BB1B-6676EC5A4E6A}"/>
              </a:ext>
            </a:extLst>
          </p:cNvPr>
          <p:cNvSpPr/>
          <p:nvPr userDrawn="1"/>
        </p:nvSpPr>
        <p:spPr>
          <a:xfrm>
            <a:off x="0" y="4678219"/>
            <a:ext cx="12192000" cy="1357873"/>
          </a:xfrm>
          <a:prstGeom prst="rect">
            <a:avLst/>
          </a:prstGeom>
          <a:solidFill>
            <a:srgbClr val="23334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D539F9BD-9A07-4344-B635-66B1B8726C0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32548" y="5002555"/>
            <a:ext cx="1340559" cy="709200"/>
          </a:xfrm>
          <a:prstGeom prst="rect">
            <a:avLst/>
          </a:prstGeom>
        </p:spPr>
      </p:pic>
      <p:sp>
        <p:nvSpPr>
          <p:cNvPr id="2" name="Title 1"/>
          <p:cNvSpPr>
            <a:spLocks noGrp="1"/>
          </p:cNvSpPr>
          <p:nvPr>
            <p:ph type="ctrTitle"/>
          </p:nvPr>
        </p:nvSpPr>
        <p:spPr>
          <a:xfrm>
            <a:off x="1285875" y="1651071"/>
            <a:ext cx="9144000" cy="1057419"/>
          </a:xfrm>
          <a:noFill/>
        </p:spPr>
        <p:txBody>
          <a:bodyPr lIns="0" rIns="252000" anchor="ctr"/>
          <a:lstStyle>
            <a:lvl1pPr algn="ctr">
              <a:defRPr sz="6000">
                <a:solidFill>
                  <a:schemeClr val="bg1"/>
                </a:solidFill>
                <a:latin typeface="Arial" panose="020B0604020202020204" pitchFamily="34" charset="0"/>
                <a:cs typeface="Arial" panose="020B0604020202020204" pitchFamily="34" charset="0"/>
              </a:defRPr>
            </a:lvl1pPr>
          </a:lstStyle>
          <a:p>
            <a:r>
              <a:rPr lang="sv-SE"/>
              <a:t>Klicka här för att ändra mall för rubrikformat</a:t>
            </a:r>
            <a:endParaRPr lang="en-US" dirty="0"/>
          </a:p>
        </p:txBody>
      </p:sp>
      <p:sp>
        <p:nvSpPr>
          <p:cNvPr id="3" name="Subtitle 2"/>
          <p:cNvSpPr>
            <a:spLocks noGrp="1"/>
          </p:cNvSpPr>
          <p:nvPr>
            <p:ph type="subTitle" idx="1" hasCustomPrompt="1"/>
          </p:nvPr>
        </p:nvSpPr>
        <p:spPr>
          <a:xfrm>
            <a:off x="631384" y="4747532"/>
            <a:ext cx="9182271" cy="1202835"/>
          </a:xfrm>
        </p:spPr>
        <p:txBody>
          <a:bodyPr>
            <a:noAutofit/>
          </a:bodyPr>
          <a:lstStyle>
            <a:lvl1pPr marL="0" indent="0" algn="l">
              <a:lnSpc>
                <a:spcPct val="100000"/>
              </a:lnSpc>
              <a:spcBef>
                <a:spcPts val="0"/>
              </a:spcBef>
              <a:buNone/>
              <a:defRPr sz="240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Enhet för </a:t>
            </a:r>
            <a:br>
              <a:rPr lang="sv-SE" dirty="0"/>
            </a:br>
            <a:r>
              <a:rPr lang="sv-SE" dirty="0"/>
              <a:t>Typ av presentation och/eller ort och datum</a:t>
            </a:r>
          </a:p>
          <a:p>
            <a:r>
              <a:rPr lang="sv-SE" dirty="0"/>
              <a:t>Namn</a:t>
            </a:r>
          </a:p>
          <a:p>
            <a:endParaRPr lang="en-US" dirty="0"/>
          </a:p>
        </p:txBody>
      </p:sp>
    </p:spTree>
    <p:extLst>
      <p:ext uri="{BB962C8B-B14F-4D97-AF65-F5344CB8AC3E}">
        <p14:creationId xmlns:p14="http://schemas.microsoft.com/office/powerpoint/2010/main" val="23457798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_Rubrik och innehåll">
    <p:spTree>
      <p:nvGrpSpPr>
        <p:cNvPr id="1" name=""/>
        <p:cNvGrpSpPr/>
        <p:nvPr/>
      </p:nvGrpSpPr>
      <p:grpSpPr>
        <a:xfrm>
          <a:off x="0" y="0"/>
          <a:ext cx="0" cy="0"/>
          <a:chOff x="0" y="0"/>
          <a:chExt cx="0" cy="0"/>
        </a:xfrm>
      </p:grpSpPr>
      <p:sp>
        <p:nvSpPr>
          <p:cNvPr id="3" name="Content Placeholder 2"/>
          <p:cNvSpPr>
            <a:spLocks noGrp="1"/>
          </p:cNvSpPr>
          <p:nvPr>
            <p:ph idx="1"/>
          </p:nvPr>
        </p:nvSpPr>
        <p:spPr>
          <a:xfrm>
            <a:off x="732171" y="1356577"/>
            <a:ext cx="94234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10" name="Rektangel 9">
            <a:extLst>
              <a:ext uri="{FF2B5EF4-FFF2-40B4-BE49-F238E27FC236}">
                <a16:creationId xmlns:a16="http://schemas.microsoft.com/office/drawing/2014/main" id="{270859D1-85FF-41FD-A18F-151D77340315}"/>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C1F0389F-BA9F-4946-BD12-DACE1019876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60995" y="144303"/>
            <a:ext cx="1696581" cy="432000"/>
          </a:xfrm>
          <a:prstGeom prst="rect">
            <a:avLst/>
          </a:prstGeom>
        </p:spPr>
      </p:pic>
      <p:sp>
        <p:nvSpPr>
          <p:cNvPr id="11" name="Title 1">
            <a:extLst>
              <a:ext uri="{FF2B5EF4-FFF2-40B4-BE49-F238E27FC236}">
                <a16:creationId xmlns:a16="http://schemas.microsoft.com/office/drawing/2014/main" id="{35972A32-3F22-4057-BBFE-AD1002186FA6}"/>
              </a:ext>
            </a:extLst>
          </p:cNvPr>
          <p:cNvSpPr>
            <a:spLocks noGrp="1"/>
          </p:cNvSpPr>
          <p:nvPr>
            <p:ph type="title"/>
          </p:nvPr>
        </p:nvSpPr>
        <p:spPr>
          <a:xfrm>
            <a:off x="0" y="6154"/>
            <a:ext cx="9173497" cy="720000"/>
          </a:xfrm>
          <a:noFill/>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7207782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Två delar">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29344" y="1356577"/>
            <a:ext cx="51816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4" name="Content Placeholder 3"/>
          <p:cNvSpPr>
            <a:spLocks noGrp="1"/>
          </p:cNvSpPr>
          <p:nvPr>
            <p:ph sz="half" idx="2"/>
          </p:nvPr>
        </p:nvSpPr>
        <p:spPr>
          <a:xfrm>
            <a:off x="6281056" y="1356577"/>
            <a:ext cx="51816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9" name="Rektangel 8">
            <a:extLst>
              <a:ext uri="{FF2B5EF4-FFF2-40B4-BE49-F238E27FC236}">
                <a16:creationId xmlns:a16="http://schemas.microsoft.com/office/drawing/2014/main" id="{60E82E08-F7FF-4F72-B362-7D1708890B18}"/>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0" name="Bild 9">
            <a:extLst>
              <a:ext uri="{FF2B5EF4-FFF2-40B4-BE49-F238E27FC236}">
                <a16:creationId xmlns:a16="http://schemas.microsoft.com/office/drawing/2014/main" id="{F0635B78-F652-4238-924E-2E81271DE1D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60995" y="144303"/>
            <a:ext cx="1696581" cy="432000"/>
          </a:xfrm>
          <a:prstGeom prst="rect">
            <a:avLst/>
          </a:prstGeom>
        </p:spPr>
      </p:pic>
      <p:sp>
        <p:nvSpPr>
          <p:cNvPr id="11" name="Title 1">
            <a:extLst>
              <a:ext uri="{FF2B5EF4-FFF2-40B4-BE49-F238E27FC236}">
                <a16:creationId xmlns:a16="http://schemas.microsoft.com/office/drawing/2014/main" id="{BFEE5C2A-3EFB-479F-B11A-624BDA3BEC4F}"/>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23998230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_Två delar">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8" name="Rektangel 7">
            <a:extLst>
              <a:ext uri="{FF2B5EF4-FFF2-40B4-BE49-F238E27FC236}">
                <a16:creationId xmlns:a16="http://schemas.microsoft.com/office/drawing/2014/main" id="{6E08001E-3677-4CAB-B7DE-B9F7A178956D}"/>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E5BE1D33-77F0-4176-92BC-9E72896F6C6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60995" y="144303"/>
            <a:ext cx="1696581" cy="432000"/>
          </a:xfrm>
          <a:prstGeom prst="rect">
            <a:avLst/>
          </a:prstGeom>
        </p:spPr>
      </p:pic>
      <p:sp>
        <p:nvSpPr>
          <p:cNvPr id="10" name="Title 1">
            <a:extLst>
              <a:ext uri="{FF2B5EF4-FFF2-40B4-BE49-F238E27FC236}">
                <a16:creationId xmlns:a16="http://schemas.microsoft.com/office/drawing/2014/main" id="{6686D82F-1F47-4408-937C-4C8BAAE54482}"/>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40649220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_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8" name="Bild 7">
            <a:extLst>
              <a:ext uri="{FF2B5EF4-FFF2-40B4-BE49-F238E27FC236}">
                <a16:creationId xmlns:a16="http://schemas.microsoft.com/office/drawing/2014/main" id="{3F3123A3-AF9D-4056-B3ED-5D6C4D876B2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0000" y="5760000"/>
            <a:ext cx="1340559" cy="709200"/>
          </a:xfrm>
          <a:prstGeom prst="rect">
            <a:avLst/>
          </a:prstGeom>
        </p:spPr>
      </p:pic>
      <p:pic>
        <p:nvPicPr>
          <p:cNvPr id="9" name="Bild 8">
            <a:extLst>
              <a:ext uri="{FF2B5EF4-FFF2-40B4-BE49-F238E27FC236}">
                <a16:creationId xmlns:a16="http://schemas.microsoft.com/office/drawing/2014/main" id="{383317E8-210D-420A-9E18-8FB614540B07}"/>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2293476" y="2326403"/>
            <a:ext cx="7605048" cy="1706433"/>
          </a:xfrm>
          <a:prstGeom prst="rect">
            <a:avLst/>
          </a:prstGeom>
        </p:spPr>
      </p:pic>
    </p:spTree>
    <p:extLst>
      <p:ext uri="{BB962C8B-B14F-4D97-AF65-F5344CB8AC3E}">
        <p14:creationId xmlns:p14="http://schemas.microsoft.com/office/powerpoint/2010/main" val="22188831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_Rubrik och innehåll">
    <p:spTree>
      <p:nvGrpSpPr>
        <p:cNvPr id="1" name=""/>
        <p:cNvGrpSpPr/>
        <p:nvPr/>
      </p:nvGrpSpPr>
      <p:grpSpPr>
        <a:xfrm>
          <a:off x="0" y="0"/>
          <a:ext cx="0" cy="0"/>
          <a:chOff x="0" y="0"/>
          <a:chExt cx="0" cy="0"/>
        </a:xfrm>
      </p:grpSpPr>
      <p:sp>
        <p:nvSpPr>
          <p:cNvPr id="3" name="Content Placeholder 2"/>
          <p:cNvSpPr>
            <a:spLocks noGrp="1"/>
          </p:cNvSpPr>
          <p:nvPr>
            <p:ph idx="1"/>
          </p:nvPr>
        </p:nvSpPr>
        <p:spPr>
          <a:xfrm>
            <a:off x="732171" y="1356577"/>
            <a:ext cx="94234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9" name="Rektangel 8">
            <a:extLst>
              <a:ext uri="{FF2B5EF4-FFF2-40B4-BE49-F238E27FC236}">
                <a16:creationId xmlns:a16="http://schemas.microsoft.com/office/drawing/2014/main" id="{3A0C9F0B-7915-4767-923E-FDA7618DD2B0}"/>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Title 1">
            <a:extLst>
              <a:ext uri="{FF2B5EF4-FFF2-40B4-BE49-F238E27FC236}">
                <a16:creationId xmlns:a16="http://schemas.microsoft.com/office/drawing/2014/main" id="{36BBD127-5F4A-46DA-9FE8-B8BF8D666806}"/>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pic>
        <p:nvPicPr>
          <p:cNvPr id="6" name="Bild 5">
            <a:extLst>
              <a:ext uri="{FF2B5EF4-FFF2-40B4-BE49-F238E27FC236}">
                <a16:creationId xmlns:a16="http://schemas.microsoft.com/office/drawing/2014/main" id="{5D8FFD6D-432E-449B-953D-D61F930C012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64807" y="171471"/>
            <a:ext cx="1611898" cy="361681"/>
          </a:xfrm>
          <a:prstGeom prst="rect">
            <a:avLst/>
          </a:prstGeom>
        </p:spPr>
      </p:pic>
    </p:spTree>
    <p:extLst>
      <p:ext uri="{BB962C8B-B14F-4D97-AF65-F5344CB8AC3E}">
        <p14:creationId xmlns:p14="http://schemas.microsoft.com/office/powerpoint/2010/main" val="4571971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5_Två delar">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29344" y="1356577"/>
            <a:ext cx="51816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vl4pPr>
              <a:lnSpc>
                <a:spcPct val="100000"/>
              </a:lnSpc>
              <a:spcBef>
                <a:spcPts val="1000"/>
              </a:spcBef>
              <a:spcAft>
                <a:spcPts val="600"/>
              </a:spcAft>
              <a:defRPr/>
            </a:lvl4pPr>
            <a:lvl5pPr>
              <a:lnSpc>
                <a:spcPct val="100000"/>
              </a:lnSpc>
              <a:spcBef>
                <a:spcPts val="1000"/>
              </a:spcBef>
              <a:spcAft>
                <a:spcPts val="600"/>
              </a:spcAft>
              <a:defRPr/>
            </a:lvl5pPr>
          </a:lstStyle>
          <a:p>
            <a:pPr lvl="0"/>
            <a:r>
              <a:rPr lang="sv-SE"/>
              <a:t>Klicka här för att ändra format på bakgrundstexten</a:t>
            </a:r>
          </a:p>
          <a:p>
            <a:pPr lvl="1"/>
            <a:r>
              <a:rPr lang="sv-SE"/>
              <a:t>Nivå två</a:t>
            </a:r>
          </a:p>
          <a:p>
            <a:pPr lvl="2"/>
            <a:r>
              <a:rPr lang="sv-SE"/>
              <a:t>Nivå tre</a:t>
            </a:r>
          </a:p>
        </p:txBody>
      </p:sp>
      <p:sp>
        <p:nvSpPr>
          <p:cNvPr id="4" name="Content Placeholder 3"/>
          <p:cNvSpPr>
            <a:spLocks noGrp="1"/>
          </p:cNvSpPr>
          <p:nvPr>
            <p:ph sz="half" idx="2"/>
          </p:nvPr>
        </p:nvSpPr>
        <p:spPr>
          <a:xfrm>
            <a:off x="6281056" y="1356577"/>
            <a:ext cx="51816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vl4pPr>
              <a:lnSpc>
                <a:spcPct val="100000"/>
              </a:lnSpc>
              <a:spcBef>
                <a:spcPts val="1000"/>
              </a:spcBef>
              <a:spcAft>
                <a:spcPts val="600"/>
              </a:spcAft>
              <a:defRPr/>
            </a:lvl4pPr>
            <a:lvl5pPr>
              <a:lnSpc>
                <a:spcPct val="100000"/>
              </a:lnSpc>
              <a:spcBef>
                <a:spcPts val="1000"/>
              </a:spcBef>
              <a:spcAft>
                <a:spcPts val="600"/>
              </a:spcAft>
              <a:defRPr/>
            </a:lvl5pPr>
          </a:lstStyle>
          <a:p>
            <a:pPr lvl="0"/>
            <a:r>
              <a:rPr lang="sv-SE"/>
              <a:t>Klicka här för att ändra format på bakgrundstexten</a:t>
            </a:r>
          </a:p>
          <a:p>
            <a:pPr lvl="1"/>
            <a:r>
              <a:rPr lang="sv-SE"/>
              <a:t>Nivå två</a:t>
            </a:r>
          </a:p>
          <a:p>
            <a:pPr lvl="2"/>
            <a:r>
              <a:rPr lang="sv-SE"/>
              <a:t>Nivå tre</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8" name="Rektangel 7">
            <a:extLst>
              <a:ext uri="{FF2B5EF4-FFF2-40B4-BE49-F238E27FC236}">
                <a16:creationId xmlns:a16="http://schemas.microsoft.com/office/drawing/2014/main" id="{1B4CCCB0-B56E-402E-92EB-DB6828560328}"/>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4C09453C-B779-466E-8D2B-6A13341ABE8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64807" y="171471"/>
            <a:ext cx="1611898" cy="361681"/>
          </a:xfrm>
          <a:prstGeom prst="rect">
            <a:avLst/>
          </a:prstGeom>
        </p:spPr>
      </p:pic>
      <p:sp>
        <p:nvSpPr>
          <p:cNvPr id="10" name="Title 1">
            <a:extLst>
              <a:ext uri="{FF2B5EF4-FFF2-40B4-BE49-F238E27FC236}">
                <a16:creationId xmlns:a16="http://schemas.microsoft.com/office/drawing/2014/main" id="{F3F8BA60-DB5B-4DAB-A5D7-D8EBE622412C}"/>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1280526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6_Två delar">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8" name="Rektangel 7">
            <a:extLst>
              <a:ext uri="{FF2B5EF4-FFF2-40B4-BE49-F238E27FC236}">
                <a16:creationId xmlns:a16="http://schemas.microsoft.com/office/drawing/2014/main" id="{86A38058-0F6C-4A12-BB38-4D9CE84DFA1E}"/>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22B2C1D7-9762-49EA-9D4E-C9C3F037035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64807" y="171471"/>
            <a:ext cx="1611898" cy="361681"/>
          </a:xfrm>
          <a:prstGeom prst="rect">
            <a:avLst/>
          </a:prstGeom>
        </p:spPr>
      </p:pic>
      <p:sp>
        <p:nvSpPr>
          <p:cNvPr id="10" name="Title 1">
            <a:extLst>
              <a:ext uri="{FF2B5EF4-FFF2-40B4-BE49-F238E27FC236}">
                <a16:creationId xmlns:a16="http://schemas.microsoft.com/office/drawing/2014/main" id="{016F6400-5915-4EE6-ACF5-A42308E046E3}"/>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32740183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6_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C1658A40-3503-4AB1-9FE1-F21A5DFBDDF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0000" y="5760000"/>
            <a:ext cx="1340559" cy="709200"/>
          </a:xfrm>
          <a:prstGeom prst="rect">
            <a:avLst/>
          </a:prstGeom>
        </p:spPr>
      </p:pic>
      <p:pic>
        <p:nvPicPr>
          <p:cNvPr id="3" name="Bildobjekt 2" descr="En bild som visar text, skärmbild, Teckensnitt, logotyp&#10;&#10;Automatiskt genererad beskrivning">
            <a:extLst>
              <a:ext uri="{FF2B5EF4-FFF2-40B4-BE49-F238E27FC236}">
                <a16:creationId xmlns:a16="http://schemas.microsoft.com/office/drawing/2014/main" id="{FE6F4320-2C43-AB01-A9B4-871BBC22FC82}"/>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09066639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6_Rubrik och innehåll">
    <p:spTree>
      <p:nvGrpSpPr>
        <p:cNvPr id="1" name=""/>
        <p:cNvGrpSpPr/>
        <p:nvPr/>
      </p:nvGrpSpPr>
      <p:grpSpPr>
        <a:xfrm>
          <a:off x="0" y="0"/>
          <a:ext cx="0" cy="0"/>
          <a:chOff x="0" y="0"/>
          <a:chExt cx="0" cy="0"/>
        </a:xfrm>
      </p:grpSpPr>
      <p:sp>
        <p:nvSpPr>
          <p:cNvPr id="3" name="Content Placeholder 2"/>
          <p:cNvSpPr>
            <a:spLocks noGrp="1"/>
          </p:cNvSpPr>
          <p:nvPr>
            <p:ph idx="1"/>
          </p:nvPr>
        </p:nvSpPr>
        <p:spPr>
          <a:xfrm>
            <a:off x="732171" y="1356577"/>
            <a:ext cx="94234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9" name="Rektangel 8">
            <a:extLst>
              <a:ext uri="{FF2B5EF4-FFF2-40B4-BE49-F238E27FC236}">
                <a16:creationId xmlns:a16="http://schemas.microsoft.com/office/drawing/2014/main" id="{8A0077A0-6F49-450A-BE1F-BCE3250564E1}"/>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1" name="Title 1">
            <a:extLst>
              <a:ext uri="{FF2B5EF4-FFF2-40B4-BE49-F238E27FC236}">
                <a16:creationId xmlns:a16="http://schemas.microsoft.com/office/drawing/2014/main" id="{991C5D54-C0E3-4B22-A35D-EC261B84677F}"/>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pic>
        <p:nvPicPr>
          <p:cNvPr id="2" name="Bild 1">
            <a:extLst>
              <a:ext uri="{FF2B5EF4-FFF2-40B4-BE49-F238E27FC236}">
                <a16:creationId xmlns:a16="http://schemas.microsoft.com/office/drawing/2014/main" id="{1DFE4001-F89C-D68A-B9F9-FAF1D77B5D6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320216" y="116988"/>
            <a:ext cx="1552206" cy="486629"/>
          </a:xfrm>
          <a:prstGeom prst="rect">
            <a:avLst/>
          </a:prstGeom>
        </p:spPr>
      </p:pic>
    </p:spTree>
    <p:extLst>
      <p:ext uri="{BB962C8B-B14F-4D97-AF65-F5344CB8AC3E}">
        <p14:creationId xmlns:p14="http://schemas.microsoft.com/office/powerpoint/2010/main" val="13302420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7_Två delar">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29344" y="1356577"/>
            <a:ext cx="51816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4" name="Content Placeholder 3"/>
          <p:cNvSpPr>
            <a:spLocks noGrp="1"/>
          </p:cNvSpPr>
          <p:nvPr>
            <p:ph sz="half" idx="2"/>
          </p:nvPr>
        </p:nvSpPr>
        <p:spPr>
          <a:xfrm>
            <a:off x="6281056" y="1356577"/>
            <a:ext cx="51816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9" name="Rektangel 8">
            <a:extLst>
              <a:ext uri="{FF2B5EF4-FFF2-40B4-BE49-F238E27FC236}">
                <a16:creationId xmlns:a16="http://schemas.microsoft.com/office/drawing/2014/main" id="{7BF8B9B9-DF06-4A4F-9FA3-F8A32CB9EDFC}"/>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1" name="Title 1">
            <a:extLst>
              <a:ext uri="{FF2B5EF4-FFF2-40B4-BE49-F238E27FC236}">
                <a16:creationId xmlns:a16="http://schemas.microsoft.com/office/drawing/2014/main" id="{994EEF28-B936-436D-BEC9-41EAE94048C3}"/>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pic>
        <p:nvPicPr>
          <p:cNvPr id="7" name="Bild 6">
            <a:extLst>
              <a:ext uri="{FF2B5EF4-FFF2-40B4-BE49-F238E27FC236}">
                <a16:creationId xmlns:a16="http://schemas.microsoft.com/office/drawing/2014/main" id="{F6C02D25-9ED4-6CE0-BC26-A901D9B5971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320216" y="116988"/>
            <a:ext cx="1552206" cy="486629"/>
          </a:xfrm>
          <a:prstGeom prst="rect">
            <a:avLst/>
          </a:prstGeom>
        </p:spPr>
      </p:pic>
    </p:spTree>
    <p:extLst>
      <p:ext uri="{BB962C8B-B14F-4D97-AF65-F5344CB8AC3E}">
        <p14:creationId xmlns:p14="http://schemas.microsoft.com/office/powerpoint/2010/main" val="2159463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MYH2019">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a:xfrm>
            <a:off x="732171" y="1356577"/>
            <a:ext cx="94234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83829754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8_Två delar">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7" name="Rektangel 6">
            <a:extLst>
              <a:ext uri="{FF2B5EF4-FFF2-40B4-BE49-F238E27FC236}">
                <a16:creationId xmlns:a16="http://schemas.microsoft.com/office/drawing/2014/main" id="{971AE36A-73B5-42AE-A2C5-88156FC1B647}"/>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Title 1">
            <a:extLst>
              <a:ext uri="{FF2B5EF4-FFF2-40B4-BE49-F238E27FC236}">
                <a16:creationId xmlns:a16="http://schemas.microsoft.com/office/drawing/2014/main" id="{3A07152C-101C-4904-83E7-F8F8C6ED4C7E}"/>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pic>
        <p:nvPicPr>
          <p:cNvPr id="4" name="Bild 3">
            <a:extLst>
              <a:ext uri="{FF2B5EF4-FFF2-40B4-BE49-F238E27FC236}">
                <a16:creationId xmlns:a16="http://schemas.microsoft.com/office/drawing/2014/main" id="{30AC94A8-2FE2-5B18-B31C-DBB170DFCA4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320216" y="116988"/>
            <a:ext cx="1552206" cy="486629"/>
          </a:xfrm>
          <a:prstGeom prst="rect">
            <a:avLst/>
          </a:prstGeom>
        </p:spPr>
      </p:pic>
    </p:spTree>
    <p:extLst>
      <p:ext uri="{BB962C8B-B14F-4D97-AF65-F5344CB8AC3E}">
        <p14:creationId xmlns:p14="http://schemas.microsoft.com/office/powerpoint/2010/main" val="35933538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7_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C1658A40-3503-4AB1-9FE1-F21A5DFBDDF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0000" y="5760000"/>
            <a:ext cx="1340559" cy="709200"/>
          </a:xfrm>
          <a:prstGeom prst="rect">
            <a:avLst/>
          </a:prstGeom>
        </p:spPr>
      </p:pic>
      <p:pic>
        <p:nvPicPr>
          <p:cNvPr id="5" name="Bild 4">
            <a:extLst>
              <a:ext uri="{FF2B5EF4-FFF2-40B4-BE49-F238E27FC236}">
                <a16:creationId xmlns:a16="http://schemas.microsoft.com/office/drawing/2014/main" id="{B850C954-8560-4B89-92E5-DD6C7226A79F}"/>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036000" y="2654650"/>
            <a:ext cx="6120000" cy="1253142"/>
          </a:xfrm>
          <a:prstGeom prst="rect">
            <a:avLst/>
          </a:prstGeom>
        </p:spPr>
      </p:pic>
    </p:spTree>
    <p:extLst>
      <p:ext uri="{BB962C8B-B14F-4D97-AF65-F5344CB8AC3E}">
        <p14:creationId xmlns:p14="http://schemas.microsoft.com/office/powerpoint/2010/main" val="34157287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7_Rubrik och innehåll">
    <p:spTree>
      <p:nvGrpSpPr>
        <p:cNvPr id="1" name=""/>
        <p:cNvGrpSpPr/>
        <p:nvPr/>
      </p:nvGrpSpPr>
      <p:grpSpPr>
        <a:xfrm>
          <a:off x="0" y="0"/>
          <a:ext cx="0" cy="0"/>
          <a:chOff x="0" y="0"/>
          <a:chExt cx="0" cy="0"/>
        </a:xfrm>
      </p:grpSpPr>
      <p:sp>
        <p:nvSpPr>
          <p:cNvPr id="3" name="Content Placeholder 2"/>
          <p:cNvSpPr>
            <a:spLocks noGrp="1"/>
          </p:cNvSpPr>
          <p:nvPr>
            <p:ph idx="1"/>
          </p:nvPr>
        </p:nvSpPr>
        <p:spPr>
          <a:xfrm>
            <a:off x="732171" y="1356577"/>
            <a:ext cx="94234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10" name="Rektangel 9">
            <a:extLst>
              <a:ext uri="{FF2B5EF4-FFF2-40B4-BE49-F238E27FC236}">
                <a16:creationId xmlns:a16="http://schemas.microsoft.com/office/drawing/2014/main" id="{D1F74581-B875-4049-B521-C00CFF70FDA8}"/>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C086ADBE-690C-4C48-8E5A-BCE6044AAB1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10178" y="212917"/>
            <a:ext cx="1620000" cy="331715"/>
          </a:xfrm>
          <a:prstGeom prst="rect">
            <a:avLst/>
          </a:prstGeom>
        </p:spPr>
      </p:pic>
      <p:sp>
        <p:nvSpPr>
          <p:cNvPr id="11" name="Title 1">
            <a:extLst>
              <a:ext uri="{FF2B5EF4-FFF2-40B4-BE49-F238E27FC236}">
                <a16:creationId xmlns:a16="http://schemas.microsoft.com/office/drawing/2014/main" id="{B607530C-C00D-4E57-AA3B-7EDEAAE9F9DB}"/>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156605529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9_Två delar">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29344" y="1356577"/>
            <a:ext cx="51816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4" name="Content Placeholder 3"/>
          <p:cNvSpPr>
            <a:spLocks noGrp="1"/>
          </p:cNvSpPr>
          <p:nvPr>
            <p:ph sz="half" idx="2"/>
          </p:nvPr>
        </p:nvSpPr>
        <p:spPr>
          <a:xfrm>
            <a:off x="6281056" y="1356577"/>
            <a:ext cx="51816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8" name="Rektangel 7">
            <a:extLst>
              <a:ext uri="{FF2B5EF4-FFF2-40B4-BE49-F238E27FC236}">
                <a16:creationId xmlns:a16="http://schemas.microsoft.com/office/drawing/2014/main" id="{286FF076-7E82-4249-872E-4FF0B8BD77EC}"/>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0" name="Bild 9">
            <a:extLst>
              <a:ext uri="{FF2B5EF4-FFF2-40B4-BE49-F238E27FC236}">
                <a16:creationId xmlns:a16="http://schemas.microsoft.com/office/drawing/2014/main" id="{9EFE772D-C813-41FF-803E-F95C24244E7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10178" y="212917"/>
            <a:ext cx="1620000" cy="331715"/>
          </a:xfrm>
          <a:prstGeom prst="rect">
            <a:avLst/>
          </a:prstGeom>
        </p:spPr>
      </p:pic>
      <p:sp>
        <p:nvSpPr>
          <p:cNvPr id="11" name="Title 1">
            <a:extLst>
              <a:ext uri="{FF2B5EF4-FFF2-40B4-BE49-F238E27FC236}">
                <a16:creationId xmlns:a16="http://schemas.microsoft.com/office/drawing/2014/main" id="{46D7D555-201A-414A-A069-09B7F9690B29}"/>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37836394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0_Två delar">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8" name="Rektangel 7">
            <a:extLst>
              <a:ext uri="{FF2B5EF4-FFF2-40B4-BE49-F238E27FC236}">
                <a16:creationId xmlns:a16="http://schemas.microsoft.com/office/drawing/2014/main" id="{EE4F5E70-C4A0-435D-8D83-7A3668984BB6}"/>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2194B662-8AE9-43D3-84FD-E2CD3BE4911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10178" y="212917"/>
            <a:ext cx="1620000" cy="331715"/>
          </a:xfrm>
          <a:prstGeom prst="rect">
            <a:avLst/>
          </a:prstGeom>
        </p:spPr>
      </p:pic>
      <p:sp>
        <p:nvSpPr>
          <p:cNvPr id="10" name="Title 1">
            <a:extLst>
              <a:ext uri="{FF2B5EF4-FFF2-40B4-BE49-F238E27FC236}">
                <a16:creationId xmlns:a16="http://schemas.microsoft.com/office/drawing/2014/main" id="{C7297FC4-6B60-4581-9BC2-B3622E04452E}"/>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29356853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4_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Title 1"/>
          <p:cNvSpPr>
            <a:spLocks noGrp="1"/>
          </p:cNvSpPr>
          <p:nvPr>
            <p:ph type="title"/>
          </p:nvPr>
        </p:nvSpPr>
        <p:spPr>
          <a:xfrm>
            <a:off x="831850" y="1709738"/>
            <a:ext cx="10515600" cy="2852737"/>
          </a:xfrm>
          <a:noFill/>
        </p:spPr>
        <p:txBody>
          <a:bodyPr anchor="b"/>
          <a:lstStyle>
            <a:lvl1pPr>
              <a:defRPr sz="6000"/>
            </a:lvl1pPr>
          </a:lstStyle>
          <a:p>
            <a:r>
              <a:rPr lang="sv-SE"/>
              <a:t>Klicka här för att ändra mall för rubrikformat</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sv-SE"/>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endParaRPr lang="sv-SE" dirty="0"/>
          </a:p>
        </p:txBody>
      </p:sp>
      <p:pic>
        <p:nvPicPr>
          <p:cNvPr id="8" name="Bild 7">
            <a:extLst>
              <a:ext uri="{FF2B5EF4-FFF2-40B4-BE49-F238E27FC236}">
                <a16:creationId xmlns:a16="http://schemas.microsoft.com/office/drawing/2014/main" id="{6E14B23D-1D0E-4F5D-9EF4-9F9495E0FD1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0000" y="5760000"/>
            <a:ext cx="1340559" cy="709200"/>
          </a:xfrm>
          <a:prstGeom prst="rect">
            <a:avLst/>
          </a:prstGeom>
        </p:spPr>
      </p:pic>
    </p:spTree>
    <p:extLst>
      <p:ext uri="{BB962C8B-B14F-4D97-AF65-F5344CB8AC3E}">
        <p14:creationId xmlns:p14="http://schemas.microsoft.com/office/powerpoint/2010/main" val="161845337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Title 1"/>
          <p:cNvSpPr>
            <a:spLocks noGrp="1"/>
          </p:cNvSpPr>
          <p:nvPr>
            <p:ph type="title"/>
          </p:nvPr>
        </p:nvSpPr>
        <p:spPr>
          <a:xfrm>
            <a:off x="985154" y="2551837"/>
            <a:ext cx="9525000" cy="1754326"/>
          </a:xfrm>
          <a:noFill/>
        </p:spPr>
        <p:txBody>
          <a:bodyPr wrap="square" anchor="ctr" anchorCtr="0">
            <a:normAutofit/>
          </a:bodyPr>
          <a:lstStyle>
            <a:lvl1pPr algn="ctr">
              <a:defRPr sz="6000"/>
            </a:lvl1pPr>
          </a:lstStyle>
          <a:p>
            <a:r>
              <a:rPr lang="sv-SE"/>
              <a:t>Klicka här för att ändra mall för rubrikformat</a:t>
            </a:r>
            <a:endParaRPr lang="en-US" dirty="0"/>
          </a:p>
        </p:txBody>
      </p:sp>
      <p:pic>
        <p:nvPicPr>
          <p:cNvPr id="8" name="Bild 7">
            <a:extLst>
              <a:ext uri="{FF2B5EF4-FFF2-40B4-BE49-F238E27FC236}">
                <a16:creationId xmlns:a16="http://schemas.microsoft.com/office/drawing/2014/main" id="{6E14B23D-1D0E-4F5D-9EF4-9F9495E0FD1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0000" y="5760000"/>
            <a:ext cx="1340559" cy="709200"/>
          </a:xfrm>
          <a:prstGeom prst="rect">
            <a:avLst/>
          </a:prstGeom>
        </p:spPr>
      </p:pic>
    </p:spTree>
    <p:extLst>
      <p:ext uri="{BB962C8B-B14F-4D97-AF65-F5344CB8AC3E}">
        <p14:creationId xmlns:p14="http://schemas.microsoft.com/office/powerpoint/2010/main" val="357372982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Rubrikbild">
    <p:bg>
      <p:bgPr>
        <a:gradFill>
          <a:gsLst>
            <a:gs pos="0">
              <a:srgbClr val="4C638D">
                <a:lumMod val="100000"/>
              </a:srgbClr>
            </a:gs>
            <a:gs pos="100000">
              <a:srgbClr val="233348"/>
            </a:gs>
          </a:gsLst>
          <a:lin ang="5400000" scaled="1"/>
        </a:gra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57CA9835-94A4-437C-8000-D34EBC3FA602}"/>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 name="Subtitle 2">
            <a:extLst>
              <a:ext uri="{FF2B5EF4-FFF2-40B4-BE49-F238E27FC236}">
                <a16:creationId xmlns:a16="http://schemas.microsoft.com/office/drawing/2014/main" id="{15887912-8560-4238-910C-F3020838EC9F}"/>
              </a:ext>
            </a:extLst>
          </p:cNvPr>
          <p:cNvSpPr>
            <a:spLocks noGrp="1"/>
          </p:cNvSpPr>
          <p:nvPr>
            <p:ph type="subTitle" idx="1" hasCustomPrompt="1"/>
          </p:nvPr>
        </p:nvSpPr>
        <p:spPr>
          <a:xfrm>
            <a:off x="4594430" y="3140527"/>
            <a:ext cx="3003139" cy="996043"/>
          </a:xfrm>
        </p:spPr>
        <p:txBody>
          <a:bodyPr>
            <a:noAutofit/>
          </a:bodyPr>
          <a:lstStyle>
            <a:lvl1pPr marL="0" indent="0" algn="ctr">
              <a:spcBef>
                <a:spcPts val="700"/>
              </a:spcBef>
              <a:buNone/>
              <a:defRPr sz="8800" b="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Tack!</a:t>
            </a:r>
            <a:endParaRPr lang="en-US" dirty="0"/>
          </a:p>
        </p:txBody>
      </p:sp>
      <p:pic>
        <p:nvPicPr>
          <p:cNvPr id="5" name="Bild 4">
            <a:extLst>
              <a:ext uri="{FF2B5EF4-FFF2-40B4-BE49-F238E27FC236}">
                <a16:creationId xmlns:a16="http://schemas.microsoft.com/office/drawing/2014/main" id="{3EFA590C-F53C-4169-A76C-9EB00E45FC5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0000" y="5760000"/>
            <a:ext cx="1340559" cy="709200"/>
          </a:xfrm>
          <a:prstGeom prst="rect">
            <a:avLst/>
          </a:prstGeom>
        </p:spPr>
      </p:pic>
      <p:sp>
        <p:nvSpPr>
          <p:cNvPr id="6" name="Subtitle 2">
            <a:extLst>
              <a:ext uri="{FF2B5EF4-FFF2-40B4-BE49-F238E27FC236}">
                <a16:creationId xmlns:a16="http://schemas.microsoft.com/office/drawing/2014/main" id="{DF50A07F-592C-4E49-9E34-2058CBB42154}"/>
              </a:ext>
            </a:extLst>
          </p:cNvPr>
          <p:cNvSpPr txBox="1">
            <a:spLocks/>
          </p:cNvSpPr>
          <p:nvPr userDrawn="1"/>
        </p:nvSpPr>
        <p:spPr>
          <a:xfrm>
            <a:off x="3559956" y="4404730"/>
            <a:ext cx="5072085" cy="624472"/>
          </a:xfrm>
          <a:prstGeom prst="rect">
            <a:avLst/>
          </a:prstGeom>
        </p:spPr>
        <p:txBody>
          <a:bodyPr vert="horz" lIns="91440" tIns="45720" rIns="91440" bIns="45720" rtlCol="0">
            <a:noAutofit/>
          </a:bodyPr>
          <a:lstStyle>
            <a:lvl1pPr marL="0" indent="0" algn="ctr" defTabSz="914400" rtl="0" eaLnBrk="1" latinLnBrk="0" hangingPunct="1">
              <a:lnSpc>
                <a:spcPts val="3500"/>
              </a:lnSpc>
              <a:spcBef>
                <a:spcPts val="700"/>
              </a:spcBef>
              <a:buFont typeface="Arial" panose="020B0604020202020204" pitchFamily="34" charset="0"/>
              <a:buNone/>
              <a:defRPr sz="8800" b="0" kern="1200">
                <a:solidFill>
                  <a:schemeClr val="bg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2800" dirty="0"/>
              <a:t>Besök oss gärna på myh.se</a:t>
            </a:r>
          </a:p>
        </p:txBody>
      </p:sp>
    </p:spTree>
    <p:extLst>
      <p:ext uri="{BB962C8B-B14F-4D97-AF65-F5344CB8AC3E}">
        <p14:creationId xmlns:p14="http://schemas.microsoft.com/office/powerpoint/2010/main" val="442379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729344" y="1356577"/>
            <a:ext cx="5181600" cy="4351338"/>
          </a:xfrm>
        </p:spPr>
        <p:txBody>
          <a:bodyPr/>
          <a:lstStyle>
            <a:lvl1pPr>
              <a:spcBef>
                <a:spcPts val="1000"/>
              </a:spcBef>
              <a:spcAft>
                <a:spcPts val="600"/>
              </a:spcAft>
              <a:defRPr/>
            </a:lvl1pPr>
            <a:lvl2pPr>
              <a:spcBef>
                <a:spcPts val="1000"/>
              </a:spcBef>
              <a:spcAft>
                <a:spcPts val="600"/>
              </a:spcAft>
              <a:defRPr/>
            </a:lvl2pPr>
            <a:lvl3pPr>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4" name="Content Placeholder 3"/>
          <p:cNvSpPr>
            <a:spLocks noGrp="1"/>
          </p:cNvSpPr>
          <p:nvPr>
            <p:ph sz="half" idx="2"/>
          </p:nvPr>
        </p:nvSpPr>
        <p:spPr>
          <a:xfrm>
            <a:off x="6281056" y="1356577"/>
            <a:ext cx="5181600" cy="4351338"/>
          </a:xfrm>
        </p:spPr>
        <p:txBody>
          <a:bodyPr/>
          <a:lstStyle>
            <a:lvl1pPr>
              <a:spcBef>
                <a:spcPts val="1000"/>
              </a:spcBef>
              <a:spcAft>
                <a:spcPts val="600"/>
              </a:spcAft>
              <a:defRPr/>
            </a:lvl1pPr>
            <a:lvl2pPr>
              <a:spcBef>
                <a:spcPts val="1000"/>
              </a:spcBef>
              <a:spcAft>
                <a:spcPts val="600"/>
              </a:spcAft>
              <a:defRPr/>
            </a:lvl2pPr>
            <a:lvl3pPr>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Tree>
    <p:extLst>
      <p:ext uri="{BB962C8B-B14F-4D97-AF65-F5344CB8AC3E}">
        <p14:creationId xmlns:p14="http://schemas.microsoft.com/office/powerpoint/2010/main" val="3023193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4" name="Content Placeholder 3"/>
          <p:cNvSpPr>
            <a:spLocks noGrp="1"/>
          </p:cNvSpPr>
          <p:nvPr>
            <p:ph sz="half" idx="2"/>
          </p:nvPr>
        </p:nvSpPr>
        <p:spPr>
          <a:xfrm>
            <a:off x="3505200" y="1363325"/>
            <a:ext cx="5181600" cy="4351338"/>
          </a:xfrm>
        </p:spPr>
        <p:txBody>
          <a:bodyPr/>
          <a:lstStyle>
            <a:lvl1pPr>
              <a:lnSpc>
                <a:spcPct val="100000"/>
              </a:lnSpc>
              <a:spcBef>
                <a:spcPts val="1000"/>
              </a:spcBef>
              <a:spcAft>
                <a:spcPts val="600"/>
              </a:spcAft>
              <a:defRPr/>
            </a:lvl1pPr>
          </a:lstStyle>
          <a:p>
            <a:pPr lvl="0"/>
            <a:r>
              <a:rPr lang="sv-SE"/>
              <a:t>Klicka här för att ändra format på bakgrundstexten</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Tree>
    <p:extLst>
      <p:ext uri="{BB962C8B-B14F-4D97-AF65-F5344CB8AC3E}">
        <p14:creationId xmlns:p14="http://schemas.microsoft.com/office/powerpoint/2010/main" val="4197444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C1658A40-3503-4AB1-9FE1-F21A5DFBDDF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0000" y="5760000"/>
            <a:ext cx="1340559" cy="709200"/>
          </a:xfrm>
          <a:prstGeom prst="rect">
            <a:avLst/>
          </a:prstGeom>
        </p:spPr>
      </p:pic>
    </p:spTree>
    <p:extLst>
      <p:ext uri="{BB962C8B-B14F-4D97-AF65-F5344CB8AC3E}">
        <p14:creationId xmlns:p14="http://schemas.microsoft.com/office/powerpoint/2010/main" val="3430483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1_Rubrik och innehåll">
    <p:spTree>
      <p:nvGrpSpPr>
        <p:cNvPr id="1" name=""/>
        <p:cNvGrpSpPr/>
        <p:nvPr/>
      </p:nvGrpSpPr>
      <p:grpSpPr>
        <a:xfrm>
          <a:off x="0" y="0"/>
          <a:ext cx="0" cy="0"/>
          <a:chOff x="0" y="0"/>
          <a:chExt cx="0" cy="0"/>
        </a:xfrm>
      </p:grpSpPr>
      <p:sp>
        <p:nvSpPr>
          <p:cNvPr id="2" name="Title 1"/>
          <p:cNvSpPr>
            <a:spLocks noGrp="1"/>
          </p:cNvSpPr>
          <p:nvPr>
            <p:ph type="title"/>
          </p:nvPr>
        </p:nvSpPr>
        <p:spPr>
          <a:xfrm>
            <a:off x="838200" y="689711"/>
            <a:ext cx="9423400" cy="708141"/>
          </a:xfrm>
          <a:solidFill>
            <a:schemeClr val="bg1"/>
          </a:solidFill>
        </p:spPr>
        <p:txBody>
          <a:bodyPr/>
          <a:lstStyle>
            <a:lvl1pPr marL="0" indent="0">
              <a:defRPr b="1" i="0">
                <a:solidFill>
                  <a:schemeClr val="accent3"/>
                </a:solidFill>
              </a:defRPr>
            </a:lvl1pPr>
          </a:lstStyle>
          <a:p>
            <a:r>
              <a:rPr lang="sv-SE"/>
              <a:t>Klicka här för att ändra mall för rubrikformat</a:t>
            </a:r>
            <a:endParaRPr lang="en-US" dirty="0"/>
          </a:p>
        </p:txBody>
      </p:sp>
      <p:sp>
        <p:nvSpPr>
          <p:cNvPr id="3" name="Content Placeholder 2"/>
          <p:cNvSpPr>
            <a:spLocks noGrp="1"/>
          </p:cNvSpPr>
          <p:nvPr>
            <p:ph idx="1"/>
          </p:nvPr>
        </p:nvSpPr>
        <p:spPr>
          <a:xfrm>
            <a:off x="838200" y="1717963"/>
            <a:ext cx="9423400" cy="4096255"/>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81154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Rubrik och innehåll">
    <p:spTree>
      <p:nvGrpSpPr>
        <p:cNvPr id="1" name=""/>
        <p:cNvGrpSpPr/>
        <p:nvPr/>
      </p:nvGrpSpPr>
      <p:grpSpPr>
        <a:xfrm>
          <a:off x="0" y="0"/>
          <a:ext cx="0" cy="0"/>
          <a:chOff x="0" y="0"/>
          <a:chExt cx="0" cy="0"/>
        </a:xfrm>
      </p:grpSpPr>
      <p:sp>
        <p:nvSpPr>
          <p:cNvPr id="2" name="Title 1"/>
          <p:cNvSpPr>
            <a:spLocks noGrp="1"/>
          </p:cNvSpPr>
          <p:nvPr>
            <p:ph type="title"/>
          </p:nvPr>
        </p:nvSpPr>
        <p:spPr>
          <a:xfrm>
            <a:off x="729344" y="711481"/>
            <a:ext cx="10733312" cy="708141"/>
          </a:xfrm>
          <a:solidFill>
            <a:schemeClr val="bg1"/>
          </a:solidFill>
        </p:spPr>
        <p:txBody>
          <a:bodyPr/>
          <a:lstStyle>
            <a:lvl1pPr marL="0" indent="0">
              <a:defRPr b="1" i="0">
                <a:solidFill>
                  <a:schemeClr val="accent3"/>
                </a:solidFill>
              </a:defRPr>
            </a:lvl1pPr>
          </a:lstStyle>
          <a:p>
            <a:r>
              <a:rPr lang="sv-SE"/>
              <a:t>Klicka här för att ändra mall för rubrikformat</a:t>
            </a:r>
            <a:endParaRPr lang="en-US" dirty="0"/>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6" name="Content Placeholder 2">
            <a:extLst>
              <a:ext uri="{FF2B5EF4-FFF2-40B4-BE49-F238E27FC236}">
                <a16:creationId xmlns:a16="http://schemas.microsoft.com/office/drawing/2014/main" id="{73E1DD7C-C7FA-46EE-8397-9AB1BC65B22F}"/>
              </a:ext>
            </a:extLst>
          </p:cNvPr>
          <p:cNvSpPr>
            <a:spLocks noGrp="1"/>
          </p:cNvSpPr>
          <p:nvPr>
            <p:ph sz="half" idx="1"/>
          </p:nvPr>
        </p:nvSpPr>
        <p:spPr>
          <a:xfrm>
            <a:off x="729344" y="1994331"/>
            <a:ext cx="5181600" cy="3600926"/>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9" name="Content Placeholder 3">
            <a:extLst>
              <a:ext uri="{FF2B5EF4-FFF2-40B4-BE49-F238E27FC236}">
                <a16:creationId xmlns:a16="http://schemas.microsoft.com/office/drawing/2014/main" id="{3E806EA6-8D2D-4674-A6A5-FF3F6D9B94A8}"/>
              </a:ext>
            </a:extLst>
          </p:cNvPr>
          <p:cNvSpPr>
            <a:spLocks noGrp="1"/>
          </p:cNvSpPr>
          <p:nvPr>
            <p:ph sz="half" idx="2"/>
          </p:nvPr>
        </p:nvSpPr>
        <p:spPr>
          <a:xfrm>
            <a:off x="6281056" y="1994331"/>
            <a:ext cx="5181600" cy="3600926"/>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Tree>
    <p:extLst>
      <p:ext uri="{BB962C8B-B14F-4D97-AF65-F5344CB8AC3E}">
        <p14:creationId xmlns:p14="http://schemas.microsoft.com/office/powerpoint/2010/main" val="2689648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sv-SE"/>
          </a:p>
        </p:txBody>
      </p:sp>
      <p:sp>
        <p:nvSpPr>
          <p:cNvPr id="7" name="Title 1">
            <a:extLst>
              <a:ext uri="{FF2B5EF4-FFF2-40B4-BE49-F238E27FC236}">
                <a16:creationId xmlns:a16="http://schemas.microsoft.com/office/drawing/2014/main" id="{CE169E22-0BE4-4E85-8034-794256D45FEF}"/>
              </a:ext>
            </a:extLst>
          </p:cNvPr>
          <p:cNvSpPr>
            <a:spLocks noGrp="1"/>
          </p:cNvSpPr>
          <p:nvPr>
            <p:ph type="title"/>
          </p:nvPr>
        </p:nvSpPr>
        <p:spPr>
          <a:xfrm>
            <a:off x="838200" y="689711"/>
            <a:ext cx="9423400" cy="708141"/>
          </a:xfrm>
          <a:solidFill>
            <a:schemeClr val="bg1"/>
          </a:solidFill>
        </p:spPr>
        <p:txBody>
          <a:bodyPr/>
          <a:lstStyle>
            <a:lvl1pPr marL="0" indent="0">
              <a:defRPr b="1" i="0">
                <a:solidFill>
                  <a:schemeClr val="accent3"/>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92929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image" Target="../media/image2.sv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2"/>
            <a:ext cx="12192000" cy="708140"/>
          </a:xfrm>
          <a:prstGeom prst="rect">
            <a:avLst/>
          </a:prstGeom>
          <a:solidFill>
            <a:schemeClr val="accent3"/>
          </a:solidFill>
        </p:spPr>
        <p:txBody>
          <a:bodyPr vert="horz" lIns="91440" tIns="45720" rIns="91440" bIns="45720" rtlCol="0" anchor="ctr">
            <a:normAutofit/>
          </a:bodyPr>
          <a:lstStyle/>
          <a:p>
            <a:r>
              <a:rPr lang="sv-SE" dirty="0"/>
              <a:t>Klicka här för att ändra mall för rubrikformat</a:t>
            </a:r>
            <a:endParaRPr lang="en-US" dirty="0"/>
          </a:p>
        </p:txBody>
      </p:sp>
      <p:sp>
        <p:nvSpPr>
          <p:cNvPr id="3" name="Text Placeholder 2"/>
          <p:cNvSpPr>
            <a:spLocks noGrp="1"/>
          </p:cNvSpPr>
          <p:nvPr>
            <p:ph type="body" idx="1"/>
          </p:nvPr>
        </p:nvSpPr>
        <p:spPr>
          <a:xfrm>
            <a:off x="732171" y="1330599"/>
            <a:ext cx="9423400" cy="4351338"/>
          </a:xfrm>
          <a:prstGeom prst="rect">
            <a:avLst/>
          </a:prstGeom>
        </p:spPr>
        <p:txBody>
          <a:bodyPr vert="horz" lIns="91440" tIns="45720" rIns="91440" bIns="45720" rtlCol="0">
            <a:noAutofit/>
          </a:bodyPr>
          <a:lstStyle/>
          <a:p>
            <a:pPr lvl="0"/>
            <a:r>
              <a:rPr lang="sv-SE" dirty="0"/>
              <a:t>Klicka här för att ändra format på bakgrundstexten</a:t>
            </a:r>
          </a:p>
          <a:p>
            <a:pPr lvl="1"/>
            <a:r>
              <a:rPr lang="sv-SE" dirty="0"/>
              <a:t>Nivå två</a:t>
            </a:r>
          </a:p>
          <a:p>
            <a:pPr lvl="2"/>
            <a:r>
              <a:rPr lang="sv-SE" dirty="0"/>
              <a:t>Nivå tre</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r>
              <a:rPr lang="en-US" dirty="0"/>
              <a:t>2019-10-24</a:t>
            </a:r>
          </a:p>
        </p:txBody>
      </p:sp>
      <p:sp>
        <p:nvSpPr>
          <p:cNvPr id="6" name="Slide Number Placeholder 5"/>
          <p:cNvSpPr>
            <a:spLocks noGrp="1"/>
          </p:cNvSpPr>
          <p:nvPr>
            <p:ph type="sldNum" sz="quarter" idx="4"/>
          </p:nvPr>
        </p:nvSpPr>
        <p:spPr>
          <a:xfrm>
            <a:off x="4724400" y="6304395"/>
            <a:ext cx="27432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pic>
        <p:nvPicPr>
          <p:cNvPr id="7" name="Bild 6">
            <a:extLst>
              <a:ext uri="{FF2B5EF4-FFF2-40B4-BE49-F238E27FC236}">
                <a16:creationId xmlns:a16="http://schemas.microsoft.com/office/drawing/2014/main" id="{4D535DB3-55E5-4644-9B87-359ABE705D2A}"/>
              </a:ext>
            </a:extLst>
          </p:cNvPr>
          <p:cNvPicPr>
            <a:picLocks noChangeAspect="1"/>
          </p:cNvPicPr>
          <p:nvPr userDrawn="1"/>
        </p:nvPicPr>
        <p:blipFill>
          <a:blip r:embed="rId39">
            <a:extLst>
              <a:ext uri="{28A0092B-C50C-407E-A947-70E740481C1C}">
                <a14:useLocalDpi xmlns:a14="http://schemas.microsoft.com/office/drawing/2010/main" val="0"/>
              </a:ext>
              <a:ext uri="{96DAC541-7B7A-43D3-8B79-37D633B846F1}">
                <asvg:svgBlip xmlns:asvg="http://schemas.microsoft.com/office/drawing/2016/SVG/main" r:embed="rId40"/>
              </a:ext>
            </a:extLst>
          </a:blip>
          <a:stretch>
            <a:fillRect/>
          </a:stretch>
        </p:blipFill>
        <p:spPr>
          <a:xfrm>
            <a:off x="10440000" y="5760000"/>
            <a:ext cx="1260000" cy="708140"/>
          </a:xfrm>
          <a:prstGeom prst="rect">
            <a:avLst/>
          </a:prstGeom>
        </p:spPr>
      </p:pic>
    </p:spTree>
    <p:extLst>
      <p:ext uri="{BB962C8B-B14F-4D97-AF65-F5344CB8AC3E}">
        <p14:creationId xmlns:p14="http://schemas.microsoft.com/office/powerpoint/2010/main" val="2241793178"/>
      </p:ext>
    </p:extLst>
  </p:cSld>
  <p:clrMap bg1="lt1" tx1="dk1" bg2="lt2" tx2="dk2" accent1="accent1" accent2="accent2" accent3="accent3" accent4="accent4" accent5="accent5" accent6="accent6" hlink="hlink" folHlink="folHlink"/>
  <p:sldLayoutIdLst>
    <p:sldLayoutId id="2147483669" r:id="rId1"/>
    <p:sldLayoutId id="2147483658" r:id="rId2"/>
    <p:sldLayoutId id="2147483659" r:id="rId3"/>
    <p:sldLayoutId id="2147483661" r:id="rId4"/>
    <p:sldLayoutId id="2147483677" r:id="rId5"/>
    <p:sldLayoutId id="2147483690" r:id="rId6"/>
    <p:sldLayoutId id="2147483670" r:id="rId7"/>
    <p:sldLayoutId id="2147483675" r:id="rId8"/>
    <p:sldLayoutId id="2147483664" r:id="rId9"/>
    <p:sldLayoutId id="2147483671" r:id="rId10"/>
    <p:sldLayoutId id="2147483679" r:id="rId11"/>
    <p:sldLayoutId id="2147483680" r:id="rId12"/>
    <p:sldLayoutId id="2147483678" r:id="rId13"/>
    <p:sldLayoutId id="2147483676" r:id="rId14"/>
    <p:sldLayoutId id="2147483696" r:id="rId15"/>
    <p:sldLayoutId id="2147483697" r:id="rId16"/>
    <p:sldLayoutId id="2147483698" r:id="rId17"/>
    <p:sldLayoutId id="2147483699" r:id="rId18"/>
    <p:sldLayoutId id="2147483672" r:id="rId19"/>
    <p:sldLayoutId id="2147483681" r:id="rId20"/>
    <p:sldLayoutId id="2147483682" r:id="rId21"/>
    <p:sldLayoutId id="2147483683" r:id="rId22"/>
    <p:sldLayoutId id="2147483673" r:id="rId23"/>
    <p:sldLayoutId id="2147483684" r:id="rId24"/>
    <p:sldLayoutId id="2147483685" r:id="rId25"/>
    <p:sldLayoutId id="2147483686" r:id="rId26"/>
    <p:sldLayoutId id="2147483691" r:id="rId27"/>
    <p:sldLayoutId id="2147483687" r:id="rId28"/>
    <p:sldLayoutId id="2147483688" r:id="rId29"/>
    <p:sldLayoutId id="2147483689" r:id="rId30"/>
    <p:sldLayoutId id="2147483692" r:id="rId31"/>
    <p:sldLayoutId id="2147483693" r:id="rId32"/>
    <p:sldLayoutId id="2147483694" r:id="rId33"/>
    <p:sldLayoutId id="2147483695" r:id="rId34"/>
    <p:sldLayoutId id="2147483674" r:id="rId35"/>
    <p:sldLayoutId id="2147483660" r:id="rId36"/>
    <p:sldLayoutId id="2147483649" r:id="rId37"/>
  </p:sldLayoutIdLst>
  <p:txStyles>
    <p:titleStyle>
      <a:lvl1pPr marL="717550" indent="0" algn="l" defTabSz="914400" rtl="0" eaLnBrk="1" latinLnBrk="0" hangingPunct="1">
        <a:lnSpc>
          <a:spcPct val="90000"/>
        </a:lnSpc>
        <a:spcBef>
          <a:spcPct val="0"/>
        </a:spcBef>
        <a:buNone/>
        <a:defRPr sz="2800" b="1" i="0" kern="1200">
          <a:solidFill>
            <a:schemeClr val="accent4"/>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100000"/>
        </a:lnSpc>
        <a:spcBef>
          <a:spcPts val="1000"/>
        </a:spcBef>
        <a:spcAft>
          <a:spcPts val="600"/>
        </a:spcAft>
        <a:buFont typeface="Arial" panose="020B0604020202020204" pitchFamily="34" charset="0"/>
        <a:buNone/>
        <a:defRPr sz="2800" kern="1200">
          <a:solidFill>
            <a:schemeClr val="tx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1000"/>
        </a:spcBef>
        <a:spcAft>
          <a:spcPts val="600"/>
        </a:spcAft>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lnSpc>
          <a:spcPct val="100000"/>
        </a:lnSpc>
        <a:spcBef>
          <a:spcPts val="1000"/>
        </a:spcBef>
        <a:spcAft>
          <a:spcPts val="600"/>
        </a:spcAft>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2125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678C4DB-DAAB-A86B-DDB7-44FFC87287B0}"/>
              </a:ext>
            </a:extLst>
          </p:cNvPr>
          <p:cNvSpPr>
            <a:spLocks noGrp="1"/>
          </p:cNvSpPr>
          <p:nvPr>
            <p:ph type="ctrTitle"/>
          </p:nvPr>
        </p:nvSpPr>
        <p:spPr/>
        <p:txBody>
          <a:bodyPr>
            <a:normAutofit fontScale="90000"/>
          </a:bodyPr>
          <a:lstStyle/>
          <a:p>
            <a:r>
              <a:rPr lang="sv-SE" dirty="0"/>
              <a:t>Att leda tillgänglighetsarbete </a:t>
            </a:r>
          </a:p>
        </p:txBody>
      </p:sp>
    </p:spTree>
    <p:extLst>
      <p:ext uri="{BB962C8B-B14F-4D97-AF65-F5344CB8AC3E}">
        <p14:creationId xmlns:p14="http://schemas.microsoft.com/office/powerpoint/2010/main" val="394589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6787058-90A3-7422-566B-657410F990B3}"/>
              </a:ext>
            </a:extLst>
          </p:cNvPr>
          <p:cNvSpPr>
            <a:spLocks noGrp="1"/>
          </p:cNvSpPr>
          <p:nvPr>
            <p:ph type="title"/>
          </p:nvPr>
        </p:nvSpPr>
        <p:spPr/>
        <p:txBody>
          <a:bodyPr/>
          <a:lstStyle/>
          <a:p>
            <a:r>
              <a:rPr lang="sv-SE" sz="2800" dirty="0">
                <a:solidFill>
                  <a:schemeClr val="accent5"/>
                </a:solidFill>
                <a:latin typeface="+mn-lt"/>
              </a:rPr>
              <a:t>Att leda tillgänglighetsarbete</a:t>
            </a:r>
            <a:endParaRPr lang="sv-SE" dirty="0"/>
          </a:p>
        </p:txBody>
      </p:sp>
      <p:sp>
        <p:nvSpPr>
          <p:cNvPr id="3" name="Platshållare för innehåll 2">
            <a:extLst>
              <a:ext uri="{FF2B5EF4-FFF2-40B4-BE49-F238E27FC236}">
                <a16:creationId xmlns:a16="http://schemas.microsoft.com/office/drawing/2014/main" id="{2E45C926-AE91-4DAE-A98B-92C462926E29}"/>
              </a:ext>
            </a:extLst>
          </p:cNvPr>
          <p:cNvSpPr>
            <a:spLocks noGrp="1"/>
          </p:cNvSpPr>
          <p:nvPr>
            <p:ph idx="1"/>
          </p:nvPr>
        </p:nvSpPr>
        <p:spPr>
          <a:xfrm>
            <a:off x="1384300" y="1356577"/>
            <a:ext cx="9423400" cy="4351338"/>
          </a:xfrm>
        </p:spPr>
        <p:txBody>
          <a:bodyPr/>
          <a:lstStyle/>
          <a:p>
            <a:r>
              <a:rPr lang="sv-SE" sz="2800" b="0" dirty="0">
                <a:latin typeface="+mn-lt"/>
              </a:rPr>
              <a:t>Denna modul är en förenkling av SPSM modul med samma namn och anpassad för utbildningsformerna inom MYH. Här får du som styr och leder veta mer om hur du kan planera ett hållbart utvecklingsarbete med tillgänglighet. </a:t>
            </a:r>
            <a:br>
              <a:rPr lang="sv-SE" sz="2800" b="0" dirty="0">
                <a:latin typeface="+mn-lt"/>
              </a:rPr>
            </a:br>
            <a:r>
              <a:rPr lang="sv-SE" sz="2800" b="0" dirty="0">
                <a:latin typeface="+mn-lt"/>
              </a:rPr>
              <a:t>Fyra delar: </a:t>
            </a:r>
            <a:br>
              <a:rPr lang="sv-SE" sz="2400" b="0" dirty="0">
                <a:latin typeface="+mn-lt"/>
              </a:rPr>
            </a:br>
            <a:r>
              <a:rPr lang="sv-SE" sz="2400" b="0" dirty="0">
                <a:latin typeface="+mn-lt"/>
              </a:rPr>
              <a:t>- Samsyn och förståelse</a:t>
            </a:r>
            <a:br>
              <a:rPr lang="sv-SE" sz="2400" b="0" dirty="0">
                <a:latin typeface="+mn-lt"/>
              </a:rPr>
            </a:br>
            <a:r>
              <a:rPr lang="sv-SE" sz="2400" b="0" dirty="0">
                <a:latin typeface="+mn-lt"/>
              </a:rPr>
              <a:t>- Kapacitet och förståelse</a:t>
            </a:r>
            <a:br>
              <a:rPr lang="sv-SE" sz="2400" b="0" dirty="0">
                <a:latin typeface="+mn-lt"/>
              </a:rPr>
            </a:br>
            <a:r>
              <a:rPr lang="sv-SE" sz="2400" b="0" dirty="0">
                <a:latin typeface="+mn-lt"/>
              </a:rPr>
              <a:t>- Rutiner och organisering </a:t>
            </a:r>
            <a:br>
              <a:rPr lang="sv-SE" sz="2400" b="0" dirty="0">
                <a:latin typeface="+mn-lt"/>
              </a:rPr>
            </a:br>
            <a:r>
              <a:rPr lang="sv-SE" sz="2400" b="0" dirty="0">
                <a:latin typeface="+mn-lt"/>
              </a:rPr>
              <a:t>- Systematik och kontinuitet – det systematiska kvalitetsarbetet</a:t>
            </a:r>
            <a:br>
              <a:rPr lang="sv-SE" sz="2400" b="0" dirty="0">
                <a:latin typeface="+mn-lt"/>
              </a:rPr>
            </a:br>
            <a:br>
              <a:rPr lang="sv-SE" sz="2400" b="0" dirty="0">
                <a:latin typeface="+mn-lt"/>
              </a:rPr>
            </a:br>
            <a:r>
              <a:rPr lang="sv-SE" sz="2800" b="0" dirty="0">
                <a:solidFill>
                  <a:srgbClr val="F4F1EB"/>
                </a:solidFill>
                <a:latin typeface="+mn-lt"/>
              </a:rPr>
              <a:t>inom MYH. Här får du som styr och leder veta mer om hur du kan planera ett hållbart utvecklingsarbete med tillgänglighet. </a:t>
            </a:r>
            <a:br>
              <a:rPr lang="sv-SE" sz="2800" b="0" dirty="0">
                <a:solidFill>
                  <a:srgbClr val="F4F1EB"/>
                </a:solidFill>
                <a:latin typeface="+mn-lt"/>
              </a:rPr>
            </a:br>
            <a:r>
              <a:rPr lang="sv-SE" sz="2800" b="0" dirty="0">
                <a:solidFill>
                  <a:srgbClr val="F4F1EB"/>
                </a:solidFill>
                <a:latin typeface="+mn-lt"/>
              </a:rPr>
              <a:t>Fyra delar: </a:t>
            </a:r>
            <a:br>
              <a:rPr lang="sv-SE" sz="2400" b="0" dirty="0">
                <a:solidFill>
                  <a:srgbClr val="F4F1EB"/>
                </a:solidFill>
                <a:latin typeface="+mn-lt"/>
              </a:rPr>
            </a:br>
            <a:r>
              <a:rPr lang="sv-SE" sz="2400" b="0" dirty="0">
                <a:solidFill>
                  <a:srgbClr val="F4F1EB"/>
                </a:solidFill>
                <a:latin typeface="+mn-lt"/>
              </a:rPr>
              <a:t>- Samsyn och förståelse</a:t>
            </a:r>
            <a:br>
              <a:rPr lang="sv-SE" sz="2400" b="0" dirty="0">
                <a:solidFill>
                  <a:srgbClr val="F4F1EB"/>
                </a:solidFill>
                <a:latin typeface="+mn-lt"/>
              </a:rPr>
            </a:br>
            <a:r>
              <a:rPr lang="sv-SE" sz="2400" b="0" dirty="0">
                <a:solidFill>
                  <a:srgbClr val="F4F1EB"/>
                </a:solidFill>
                <a:latin typeface="+mn-lt"/>
              </a:rPr>
              <a:t>- Kapacitet och förståelse</a:t>
            </a:r>
            <a:br>
              <a:rPr lang="sv-SE" sz="2400" b="0" dirty="0">
                <a:solidFill>
                  <a:srgbClr val="F4F1EB"/>
                </a:solidFill>
                <a:latin typeface="+mn-lt"/>
              </a:rPr>
            </a:br>
            <a:r>
              <a:rPr lang="sv-SE" sz="2400" b="0" dirty="0">
                <a:solidFill>
                  <a:srgbClr val="F4F1EB"/>
                </a:solidFill>
                <a:latin typeface="+mn-lt"/>
              </a:rPr>
              <a:t>- Rutiner och organisering </a:t>
            </a:r>
            <a:br>
              <a:rPr lang="sv-SE" sz="2400" b="0" dirty="0">
                <a:solidFill>
                  <a:srgbClr val="F4F1EB"/>
                </a:solidFill>
                <a:latin typeface="+mn-lt"/>
              </a:rPr>
            </a:br>
            <a:r>
              <a:rPr lang="sv-SE" sz="2400" b="0" dirty="0">
                <a:solidFill>
                  <a:srgbClr val="F4F1EB"/>
                </a:solidFill>
                <a:latin typeface="+mn-lt"/>
              </a:rPr>
              <a:t>- Systematik och kontinuitet – det systematiska kvalitetsarbetet</a:t>
            </a:r>
            <a:br>
              <a:rPr lang="sv-SE" sz="2400" b="0" dirty="0">
                <a:solidFill>
                  <a:srgbClr val="F4F1EB"/>
                </a:solidFill>
                <a:latin typeface="+mn-lt"/>
              </a:rPr>
            </a:br>
            <a:br>
              <a:rPr lang="sv-SE" sz="2400" b="0" dirty="0">
                <a:solidFill>
                  <a:srgbClr val="F4F1EB"/>
                </a:solidFill>
                <a:latin typeface="+mn-lt"/>
              </a:rPr>
            </a:br>
            <a:endParaRPr lang="sv-SE" dirty="0"/>
          </a:p>
        </p:txBody>
      </p:sp>
    </p:spTree>
    <p:extLst>
      <p:ext uri="{BB962C8B-B14F-4D97-AF65-F5344CB8AC3E}">
        <p14:creationId xmlns:p14="http://schemas.microsoft.com/office/powerpoint/2010/main" val="3768113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21AAB5F-931D-FF95-B595-3141672CAB15}"/>
              </a:ext>
            </a:extLst>
          </p:cNvPr>
          <p:cNvSpPr>
            <a:spLocks noGrp="1"/>
          </p:cNvSpPr>
          <p:nvPr>
            <p:ph type="title"/>
          </p:nvPr>
        </p:nvSpPr>
        <p:spPr/>
        <p:txBody>
          <a:bodyPr/>
          <a:lstStyle/>
          <a:p>
            <a:r>
              <a:rPr lang="sv-SE" sz="2800" dirty="0">
                <a:solidFill>
                  <a:schemeClr val="accent5"/>
                </a:solidFill>
                <a:latin typeface="+mn-lt"/>
                <a:cs typeface="Arial"/>
              </a:rPr>
              <a:t>Samsyn och förståelse</a:t>
            </a:r>
            <a:endParaRPr lang="sv-SE" dirty="0"/>
          </a:p>
        </p:txBody>
      </p:sp>
      <p:sp>
        <p:nvSpPr>
          <p:cNvPr id="3" name="Platshållare för innehåll 2">
            <a:extLst>
              <a:ext uri="{FF2B5EF4-FFF2-40B4-BE49-F238E27FC236}">
                <a16:creationId xmlns:a16="http://schemas.microsoft.com/office/drawing/2014/main" id="{6F07E1E4-E64F-68F0-F79A-86E2A1D74F09}"/>
              </a:ext>
            </a:extLst>
          </p:cNvPr>
          <p:cNvSpPr>
            <a:spLocks noGrp="1"/>
          </p:cNvSpPr>
          <p:nvPr>
            <p:ph idx="1"/>
          </p:nvPr>
        </p:nvSpPr>
        <p:spPr/>
        <p:txBody>
          <a:bodyPr/>
          <a:lstStyle/>
          <a:p>
            <a:r>
              <a:rPr lang="sv-SE" sz="2400" b="0" dirty="0">
                <a:latin typeface="+mn-lt"/>
                <a:cs typeface="Arial"/>
              </a:rPr>
              <a:t>För att få ett bra resultat av arbetet med tillgänglighet i utbildning är det viktigt att skapa en samsyn kring vad det innebär och vad det syftar till. </a:t>
            </a:r>
            <a:br>
              <a:rPr lang="sv-SE" sz="2400" b="0" dirty="0">
                <a:latin typeface="+mn-lt"/>
                <a:cs typeface="Arial"/>
              </a:rPr>
            </a:br>
            <a:br>
              <a:rPr lang="sv-SE" sz="2400" b="0" dirty="0">
                <a:latin typeface="+mn-lt"/>
                <a:cs typeface="Arial"/>
              </a:rPr>
            </a:br>
            <a:r>
              <a:rPr lang="sv-SE" sz="2400" dirty="0">
                <a:latin typeface="+mn-lt"/>
                <a:cs typeface="Arial"/>
              </a:rPr>
              <a:t>Reflektionsfrågor</a:t>
            </a:r>
            <a:br>
              <a:rPr lang="sv-SE" sz="2400" dirty="0">
                <a:latin typeface="+mn-lt"/>
              </a:rPr>
            </a:br>
            <a:r>
              <a:rPr lang="sv-SE" sz="2400" dirty="0">
                <a:latin typeface="+mn-lt"/>
              </a:rPr>
              <a:t>- </a:t>
            </a:r>
            <a:r>
              <a:rPr lang="sv-SE" sz="2400" b="0" dirty="0">
                <a:latin typeface="+mn-lt"/>
                <a:cs typeface="Arial"/>
              </a:rPr>
              <a:t>Vad betyder tillgängliga lärmiljöer för mig och oss idag?</a:t>
            </a:r>
            <a:br>
              <a:rPr lang="sv-SE" sz="2400" b="0" dirty="0">
                <a:latin typeface="+mn-lt"/>
                <a:cs typeface="Arial"/>
              </a:rPr>
            </a:br>
            <a:r>
              <a:rPr lang="sv-SE" sz="2400" b="0" dirty="0">
                <a:latin typeface="+mn-lt"/>
                <a:cs typeface="Arial"/>
              </a:rPr>
              <a:t>- Vilka styrkor har vi i arbetet med att skapa tillgängliga lärmiljöer? Vilka utmaningar har vi?</a:t>
            </a:r>
            <a:br>
              <a:rPr lang="sv-SE" sz="2400" b="0" dirty="0">
                <a:latin typeface="+mn-lt"/>
                <a:cs typeface="Arial"/>
              </a:rPr>
            </a:br>
            <a:r>
              <a:rPr lang="sv-SE" sz="2400" b="0" dirty="0">
                <a:latin typeface="+mn-lt"/>
                <a:cs typeface="Arial"/>
              </a:rPr>
              <a:t>- Hur kan vår gemensamma vision av tillgängliga lärmiljöer se ut? </a:t>
            </a:r>
            <a:br>
              <a:rPr lang="sv-SE" sz="2400" b="0" dirty="0">
                <a:latin typeface="+mn-lt"/>
                <a:cs typeface="Arial"/>
              </a:rPr>
            </a:br>
            <a:r>
              <a:rPr lang="sv-SE" sz="2400" b="0" dirty="0">
                <a:latin typeface="+mn-lt"/>
                <a:cs typeface="Arial"/>
              </a:rPr>
              <a:t>- Hur tror vi att studerande upplever lärmiljöerna? Hur kan vi ta reda på det?</a:t>
            </a:r>
            <a:br>
              <a:rPr lang="sv-SE" sz="2400" b="0" dirty="0">
                <a:latin typeface="+mn-lt"/>
                <a:cs typeface="Arial"/>
              </a:rPr>
            </a:br>
            <a:r>
              <a:rPr lang="sv-SE" sz="2400" b="0" dirty="0">
                <a:latin typeface="+mn-lt"/>
                <a:cs typeface="Arial"/>
              </a:rPr>
              <a:t>- Hur hänger rätten till utbildning ihop med tillgängliga lärmiljöer?</a:t>
            </a:r>
            <a:br>
              <a:rPr lang="sv-SE" sz="2400" b="0" dirty="0">
                <a:latin typeface="+mn-lt"/>
                <a:cs typeface="Arial"/>
              </a:rPr>
            </a:br>
            <a:r>
              <a:rPr lang="sv-SE" sz="2400" b="0" dirty="0">
                <a:latin typeface="+mn-lt"/>
                <a:cs typeface="Arial"/>
              </a:rPr>
              <a:t>- När är bristande tillgänglighet diskriminerande och hur förebygger vi det?</a:t>
            </a:r>
            <a:br>
              <a:rPr lang="sv-SE" sz="2400" dirty="0">
                <a:latin typeface="+mn-lt"/>
              </a:rPr>
            </a:br>
            <a:endParaRPr lang="sv-SE" sz="2400" dirty="0"/>
          </a:p>
        </p:txBody>
      </p:sp>
    </p:spTree>
    <p:extLst>
      <p:ext uri="{BB962C8B-B14F-4D97-AF65-F5344CB8AC3E}">
        <p14:creationId xmlns:p14="http://schemas.microsoft.com/office/powerpoint/2010/main" val="516022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E07F1BA-3135-841F-97F0-38D83FBFABA8}"/>
              </a:ext>
            </a:extLst>
          </p:cNvPr>
          <p:cNvSpPr>
            <a:spLocks noGrp="1"/>
          </p:cNvSpPr>
          <p:nvPr>
            <p:ph type="title"/>
          </p:nvPr>
        </p:nvSpPr>
        <p:spPr/>
        <p:txBody>
          <a:bodyPr/>
          <a:lstStyle/>
          <a:p>
            <a:r>
              <a:rPr lang="sv-SE" sz="2800" dirty="0">
                <a:solidFill>
                  <a:schemeClr val="accent5"/>
                </a:solidFill>
                <a:latin typeface="+mn-lt"/>
                <a:cs typeface="Arial"/>
              </a:rPr>
              <a:t>Kapacitet och kompetens</a:t>
            </a:r>
            <a:endParaRPr lang="sv-SE" dirty="0"/>
          </a:p>
        </p:txBody>
      </p:sp>
      <p:sp>
        <p:nvSpPr>
          <p:cNvPr id="3" name="Platshållare för innehåll 2">
            <a:extLst>
              <a:ext uri="{FF2B5EF4-FFF2-40B4-BE49-F238E27FC236}">
                <a16:creationId xmlns:a16="http://schemas.microsoft.com/office/drawing/2014/main" id="{18E5FB53-4F5C-CF4D-B562-84951529E0D5}"/>
              </a:ext>
            </a:extLst>
          </p:cNvPr>
          <p:cNvSpPr>
            <a:spLocks noGrp="1"/>
          </p:cNvSpPr>
          <p:nvPr>
            <p:ph idx="1"/>
          </p:nvPr>
        </p:nvSpPr>
        <p:spPr>
          <a:xfrm>
            <a:off x="732171" y="1106411"/>
            <a:ext cx="9423400" cy="5061476"/>
          </a:xfrm>
        </p:spPr>
        <p:txBody>
          <a:bodyPr/>
          <a:lstStyle/>
          <a:p>
            <a:r>
              <a:rPr lang="sv-SE" sz="2400" b="0" dirty="0">
                <a:latin typeface="+mn-lt"/>
                <a:cs typeface="Arial"/>
              </a:rPr>
              <a:t>Kompetensen i tillgänglighetsfrågor utvecklas när olika professioner får möjlighet att dela erfarenheter och tillsammans lära av utmaningar de upplevt till exempel i undervisningssituationen. Ett sätt att föra in ny kunskap i det gemensamma lärandet är att bjuda in en extern person som kan utmana den nuvarande förståelsen för det aktuella området. Sist men inte minst är det framgångsrikt om organisationens kultur präglas av samarbete, erfarenhetsutbyte och att alla nivåer inkluderas för en lyckad kompetensutveckling. </a:t>
            </a:r>
            <a:br>
              <a:rPr lang="sv-SE" sz="2400" dirty="0">
                <a:latin typeface="+mn-lt"/>
              </a:rPr>
            </a:br>
            <a:br>
              <a:rPr lang="sv-SE" sz="2400" dirty="0">
                <a:latin typeface="+mn-lt"/>
              </a:rPr>
            </a:br>
            <a:r>
              <a:rPr lang="sv-SE" sz="2400" b="0" dirty="0">
                <a:latin typeface="+mn-lt"/>
                <a:cs typeface="Arial"/>
              </a:rPr>
              <a:t>Förbättringskapacitet är verksamhetens samlade förmåga att stärka kvaliteten i utbildningen. Hur väl vi lyckas med att skapa tillgängliga lärmiljöer är beroende av både de unika förutsättningarna som finns i verksamheten och den samlade kompetensen som finns där. ​</a:t>
            </a:r>
            <a:endParaRPr lang="sv-SE" sz="2400" dirty="0"/>
          </a:p>
        </p:txBody>
      </p:sp>
    </p:spTree>
    <p:extLst>
      <p:ext uri="{BB962C8B-B14F-4D97-AF65-F5344CB8AC3E}">
        <p14:creationId xmlns:p14="http://schemas.microsoft.com/office/powerpoint/2010/main" val="1101154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6FE0F25-39ED-C48D-5216-4FBA664C0542}"/>
              </a:ext>
            </a:extLst>
          </p:cNvPr>
          <p:cNvSpPr>
            <a:spLocks noGrp="1"/>
          </p:cNvSpPr>
          <p:nvPr>
            <p:ph type="title"/>
          </p:nvPr>
        </p:nvSpPr>
        <p:spPr/>
        <p:txBody>
          <a:bodyPr/>
          <a:lstStyle/>
          <a:p>
            <a:r>
              <a:rPr lang="sv-SE" sz="2800" dirty="0">
                <a:solidFill>
                  <a:schemeClr val="accent5"/>
                </a:solidFill>
                <a:latin typeface="+mn-lt"/>
                <a:cs typeface="Arial"/>
              </a:rPr>
              <a:t>Fortsättning Kapacitet och kompetens</a:t>
            </a:r>
            <a:endParaRPr lang="sv-SE" dirty="0"/>
          </a:p>
        </p:txBody>
      </p:sp>
      <p:sp>
        <p:nvSpPr>
          <p:cNvPr id="3" name="Platshållare för innehåll 2">
            <a:extLst>
              <a:ext uri="{FF2B5EF4-FFF2-40B4-BE49-F238E27FC236}">
                <a16:creationId xmlns:a16="http://schemas.microsoft.com/office/drawing/2014/main" id="{6B3AC4D1-94A8-2C1F-B90E-D1E1A113738D}"/>
              </a:ext>
            </a:extLst>
          </p:cNvPr>
          <p:cNvSpPr>
            <a:spLocks noGrp="1"/>
          </p:cNvSpPr>
          <p:nvPr>
            <p:ph idx="1"/>
          </p:nvPr>
        </p:nvSpPr>
        <p:spPr>
          <a:xfrm>
            <a:off x="732171" y="1097785"/>
            <a:ext cx="9423400" cy="5156366"/>
          </a:xfrm>
        </p:spPr>
        <p:txBody>
          <a:bodyPr/>
          <a:lstStyle/>
          <a:p>
            <a:r>
              <a:rPr lang="sv-SE" sz="2400" dirty="0">
                <a:latin typeface="+mn-lt"/>
              </a:rPr>
              <a:t>Reflektionsfrågor</a:t>
            </a:r>
            <a:br>
              <a:rPr lang="sv-SE" sz="2400" dirty="0">
                <a:latin typeface="+mn-lt"/>
              </a:rPr>
            </a:br>
            <a:r>
              <a:rPr lang="sv-SE" sz="2400" dirty="0">
                <a:latin typeface="+mn-lt"/>
              </a:rPr>
              <a:t>- </a:t>
            </a:r>
            <a:r>
              <a:rPr lang="sv-SE" sz="2400" b="0" dirty="0">
                <a:latin typeface="+mn-lt"/>
              </a:rPr>
              <a:t>Finns det situationer som är utmanande för våra studerande? </a:t>
            </a:r>
            <a:br>
              <a:rPr lang="sv-SE" sz="2400" b="0" dirty="0">
                <a:latin typeface="+mn-lt"/>
              </a:rPr>
            </a:br>
            <a:r>
              <a:rPr lang="sv-SE" sz="2400" b="0" dirty="0">
                <a:latin typeface="+mn-lt"/>
              </a:rPr>
              <a:t>- Finns det situationer som är utmanande för personalen?</a:t>
            </a:r>
            <a:br>
              <a:rPr lang="sv-SE" sz="2400" b="0" dirty="0">
                <a:latin typeface="+mn-lt"/>
              </a:rPr>
            </a:br>
            <a:r>
              <a:rPr lang="sv-SE" sz="2400" b="0" dirty="0">
                <a:latin typeface="+mn-lt"/>
              </a:rPr>
              <a:t>- Vilka funktioner med olika kompetenser hos oss kan ingå i en arbetsgrupp för att leda tillgänglighetsarbetet?</a:t>
            </a:r>
            <a:br>
              <a:rPr lang="sv-SE" sz="2400" b="0" dirty="0">
                <a:latin typeface="+mn-lt"/>
              </a:rPr>
            </a:br>
            <a:br>
              <a:rPr lang="sv-SE" sz="2400" dirty="0">
                <a:latin typeface="+mn-lt"/>
              </a:rPr>
            </a:br>
            <a:r>
              <a:rPr lang="sv-SE" sz="2400" b="0" dirty="0">
                <a:latin typeface="+mn-lt"/>
              </a:rPr>
              <a:t>- Vilka mötesplatser har vi för där kunskap och kompetens kan delas mellan olika professioner? Vilken effekt ger det? Om vi inte har mötesplatser över professionsgränserna, hur kan vi skapa dem?</a:t>
            </a:r>
            <a:br>
              <a:rPr lang="sv-SE" sz="2400" b="0" dirty="0">
                <a:latin typeface="+mn-lt"/>
              </a:rPr>
            </a:br>
            <a:r>
              <a:rPr lang="sv-SE" sz="2400" b="0" dirty="0">
                <a:latin typeface="+mn-lt"/>
              </a:rPr>
              <a:t>- Vilken nya kunskap behöver vi i vårt gemensamma lärandet? Vem/vilka kan vi bjuda in för det?</a:t>
            </a:r>
            <a:br>
              <a:rPr lang="sv-SE" sz="2400" b="0" dirty="0">
                <a:latin typeface="+mn-lt"/>
              </a:rPr>
            </a:br>
            <a:r>
              <a:rPr lang="sv-SE" sz="2400" b="0" dirty="0">
                <a:latin typeface="+mn-lt"/>
              </a:rPr>
              <a:t>Hur ser vår kultur ut gällande samarbete, erfarenhetsutbyte och inkludering av alla professioner? </a:t>
            </a:r>
            <a:br>
              <a:rPr lang="sv-SE" sz="2400" b="0" dirty="0">
                <a:latin typeface="+mn-lt"/>
              </a:rPr>
            </a:br>
            <a:endParaRPr lang="sv-SE" sz="2400" dirty="0"/>
          </a:p>
        </p:txBody>
      </p:sp>
    </p:spTree>
    <p:extLst>
      <p:ext uri="{BB962C8B-B14F-4D97-AF65-F5344CB8AC3E}">
        <p14:creationId xmlns:p14="http://schemas.microsoft.com/office/powerpoint/2010/main" val="2258149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B08F91B-B22A-A3FC-5FCB-E95745C5A8E0}"/>
              </a:ext>
            </a:extLst>
          </p:cNvPr>
          <p:cNvSpPr>
            <a:spLocks noGrp="1"/>
          </p:cNvSpPr>
          <p:nvPr>
            <p:ph type="title"/>
          </p:nvPr>
        </p:nvSpPr>
        <p:spPr/>
        <p:txBody>
          <a:bodyPr/>
          <a:lstStyle/>
          <a:p>
            <a:r>
              <a:rPr lang="sv-SE" sz="2800" dirty="0">
                <a:solidFill>
                  <a:schemeClr val="accent5"/>
                </a:solidFill>
                <a:latin typeface="+mn-lt"/>
                <a:cs typeface="Arial"/>
              </a:rPr>
              <a:t>Rutiner och organisering</a:t>
            </a:r>
            <a:endParaRPr lang="sv-SE" dirty="0"/>
          </a:p>
        </p:txBody>
      </p:sp>
      <p:sp>
        <p:nvSpPr>
          <p:cNvPr id="3" name="Platshållare för innehåll 2">
            <a:extLst>
              <a:ext uri="{FF2B5EF4-FFF2-40B4-BE49-F238E27FC236}">
                <a16:creationId xmlns:a16="http://schemas.microsoft.com/office/drawing/2014/main" id="{CD9FE0D9-C48F-BFF3-3A09-DA2E7E79403F}"/>
              </a:ext>
            </a:extLst>
          </p:cNvPr>
          <p:cNvSpPr>
            <a:spLocks noGrp="1"/>
          </p:cNvSpPr>
          <p:nvPr>
            <p:ph idx="1"/>
          </p:nvPr>
        </p:nvSpPr>
        <p:spPr>
          <a:xfrm>
            <a:off x="758051" y="1166795"/>
            <a:ext cx="9423400" cy="5294389"/>
          </a:xfrm>
        </p:spPr>
        <p:txBody>
          <a:bodyPr/>
          <a:lstStyle/>
          <a:p>
            <a:pPr>
              <a:spcBef>
                <a:spcPts val="0"/>
              </a:spcBef>
              <a:spcAft>
                <a:spcPts val="0"/>
              </a:spcAft>
            </a:pPr>
            <a:r>
              <a:rPr lang="sv-SE" sz="2400" b="0" dirty="0">
                <a:latin typeface="+mn-lt"/>
                <a:cs typeface="Arial"/>
              </a:rPr>
              <a:t>Rutiner och organisering är viktigt för att utveckla tillgängliga lärmiljöer. </a:t>
            </a:r>
            <a:br>
              <a:rPr lang="sv-SE" sz="2400" b="0" dirty="0">
                <a:latin typeface="+mn-lt"/>
                <a:cs typeface="Arial"/>
              </a:rPr>
            </a:br>
            <a:br>
              <a:rPr lang="sv-SE" sz="2400" b="0" dirty="0">
                <a:latin typeface="+mn-lt"/>
                <a:cs typeface="Arial"/>
              </a:rPr>
            </a:br>
            <a:r>
              <a:rPr lang="sv-SE" sz="2400" dirty="0">
                <a:latin typeface="+mn-lt"/>
                <a:cs typeface="Arial"/>
              </a:rPr>
              <a:t>Rutiner </a:t>
            </a:r>
            <a:br>
              <a:rPr lang="sv-SE" sz="2400" dirty="0">
                <a:latin typeface="+mn-lt"/>
                <a:cs typeface="Arial"/>
              </a:rPr>
            </a:br>
            <a:r>
              <a:rPr lang="sv-SE" sz="2400" b="0" dirty="0">
                <a:latin typeface="+mn-lt"/>
                <a:cs typeface="Arial"/>
              </a:rPr>
              <a:t>Några exempel som kan underlätta arbetet </a:t>
            </a:r>
            <a:br>
              <a:rPr lang="sv-SE" sz="2400" b="0" dirty="0">
                <a:latin typeface="+mn-lt"/>
              </a:rPr>
            </a:br>
            <a:r>
              <a:rPr lang="sv-SE" sz="2400" b="0" dirty="0">
                <a:latin typeface="+mn-lt"/>
              </a:rPr>
              <a:t>- En handlingsplan som visar när olika aktiviteter ska ske och i vilket sammanhang</a:t>
            </a:r>
            <a:br>
              <a:rPr lang="sv-SE" sz="2400" b="0" dirty="0">
                <a:latin typeface="+mn-lt"/>
              </a:rPr>
            </a:br>
            <a:r>
              <a:rPr lang="sv-SE" sz="2400" b="0" dirty="0">
                <a:latin typeface="+mn-lt"/>
              </a:rPr>
              <a:t>- Att vars och ens ansvar är tydligt och att roller och ansvar är fördelade av ansvarig chef i samråd med sina medarbetare</a:t>
            </a:r>
            <a:br>
              <a:rPr lang="sv-SE" sz="2400" b="0" dirty="0">
                <a:latin typeface="+mn-lt"/>
              </a:rPr>
            </a:br>
            <a:br>
              <a:rPr lang="sv-SE" sz="2400" b="0" dirty="0">
                <a:latin typeface="+mn-lt"/>
              </a:rPr>
            </a:br>
            <a:r>
              <a:rPr lang="sv-SE" sz="2400" dirty="0">
                <a:latin typeface="+mn-lt"/>
                <a:cs typeface="Arial"/>
              </a:rPr>
              <a:t>Organisering och samordning</a:t>
            </a:r>
            <a:br>
              <a:rPr lang="sv-SE" sz="2400" dirty="0">
                <a:latin typeface="+mn-lt"/>
              </a:rPr>
            </a:br>
            <a:r>
              <a:rPr lang="sv-SE" sz="2400" b="0" dirty="0">
                <a:latin typeface="+mn-lt"/>
                <a:cs typeface="Arial"/>
              </a:rPr>
              <a:t>Grunden för framgångsrikt utvecklingsarbete är att hela verksamheten behöver samordnas och ta en gemensam riktning samt möjlighet att alla berörda får delta och involveras.  Exempelvis en arbetsgrupp och att det hänger ihop med andra utvecklingsarbeten så de kan stärka varandra</a:t>
            </a:r>
            <a:br>
              <a:rPr lang="sv-SE" sz="2400" b="0" dirty="0">
                <a:latin typeface="+mn-lt"/>
              </a:rPr>
            </a:br>
            <a:endParaRPr lang="sv-SE" sz="2400" dirty="0"/>
          </a:p>
        </p:txBody>
      </p:sp>
    </p:spTree>
    <p:extLst>
      <p:ext uri="{BB962C8B-B14F-4D97-AF65-F5344CB8AC3E}">
        <p14:creationId xmlns:p14="http://schemas.microsoft.com/office/powerpoint/2010/main" val="467430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F56BA75-E122-53EF-198F-3F578B17900A}"/>
              </a:ext>
            </a:extLst>
          </p:cNvPr>
          <p:cNvSpPr>
            <a:spLocks noGrp="1"/>
          </p:cNvSpPr>
          <p:nvPr>
            <p:ph type="title"/>
          </p:nvPr>
        </p:nvSpPr>
        <p:spPr>
          <a:xfrm>
            <a:off x="0" y="1"/>
            <a:ext cx="12192000" cy="897145"/>
          </a:xfrm>
        </p:spPr>
        <p:txBody>
          <a:bodyPr>
            <a:normAutofit fontScale="90000"/>
          </a:bodyPr>
          <a:lstStyle/>
          <a:p>
            <a:r>
              <a:rPr lang="sv-SE" sz="3100" dirty="0">
                <a:solidFill>
                  <a:schemeClr val="accent5"/>
                </a:solidFill>
                <a:latin typeface="+mn-lt"/>
                <a:cs typeface="Arial"/>
              </a:rPr>
              <a:t>Systematik och kontinuitet</a:t>
            </a:r>
            <a:r>
              <a:rPr lang="sv-SE" sz="4800" dirty="0">
                <a:solidFill>
                  <a:schemeClr val="accent5"/>
                </a:solidFill>
                <a:latin typeface="+mn-lt"/>
                <a:cs typeface="Arial"/>
              </a:rPr>
              <a:t> </a:t>
            </a:r>
            <a:br>
              <a:rPr lang="sv-SE" sz="4800" dirty="0">
                <a:latin typeface="+mn-lt"/>
              </a:rPr>
            </a:br>
            <a:r>
              <a:rPr lang="sv-SE" sz="2200" dirty="0">
                <a:solidFill>
                  <a:schemeClr val="accent5"/>
                </a:solidFill>
                <a:latin typeface="+mn-lt"/>
                <a:cs typeface="Arial"/>
              </a:rPr>
              <a:t>– det systematiska kvalitetsarbetet </a:t>
            </a:r>
            <a:endParaRPr lang="sv-SE" sz="2200" dirty="0"/>
          </a:p>
        </p:txBody>
      </p:sp>
      <p:sp>
        <p:nvSpPr>
          <p:cNvPr id="3" name="Platshållare för innehåll 2">
            <a:extLst>
              <a:ext uri="{FF2B5EF4-FFF2-40B4-BE49-F238E27FC236}">
                <a16:creationId xmlns:a16="http://schemas.microsoft.com/office/drawing/2014/main" id="{BCC6884A-DA78-4FB1-1D04-287A81D63260}"/>
              </a:ext>
            </a:extLst>
          </p:cNvPr>
          <p:cNvSpPr>
            <a:spLocks noGrp="1"/>
          </p:cNvSpPr>
          <p:nvPr>
            <p:ph idx="1"/>
          </p:nvPr>
        </p:nvSpPr>
        <p:spPr/>
        <p:txBody>
          <a:bodyPr/>
          <a:lstStyle/>
          <a:p>
            <a:r>
              <a:rPr lang="sv-SE" sz="2800" b="0" dirty="0">
                <a:latin typeface="+mn-lt"/>
                <a:cs typeface="Arial"/>
              </a:rPr>
              <a:t>Arbetet med tillgängliga lärmiljöer för utbildningen behöver kontinuerligt följas upp, utvärderas och analyseras. Det ska vara en naturlig del i det systematiska kvalitetsarbetet.  </a:t>
            </a:r>
            <a:br>
              <a:rPr lang="sv-SE" sz="2800" b="0" dirty="0">
                <a:latin typeface="+mn-lt"/>
                <a:cs typeface="Arial"/>
              </a:rPr>
            </a:br>
            <a:br>
              <a:rPr lang="sv-SE" sz="2800" b="0" dirty="0">
                <a:latin typeface="+mn-lt"/>
                <a:cs typeface="Arial"/>
              </a:rPr>
            </a:br>
            <a:r>
              <a:rPr lang="sv-SE" sz="2800" dirty="0">
                <a:latin typeface="+mn-lt"/>
                <a:cs typeface="Arial"/>
              </a:rPr>
              <a:t>Värdering och analys av lärmiljöerna </a:t>
            </a:r>
            <a:br>
              <a:rPr lang="sv-SE" sz="3600" dirty="0">
                <a:latin typeface="+mn-lt"/>
              </a:rPr>
            </a:br>
            <a:r>
              <a:rPr lang="sv-SE" sz="2800" b="0" dirty="0">
                <a:latin typeface="+mn-lt"/>
                <a:cs typeface="Arial"/>
              </a:rPr>
              <a:t>Börja med att analysera nuläget. Vilka styrkor och hinder finns det i verksamheten för de studerandes utveckling och lärande? </a:t>
            </a:r>
            <a:br>
              <a:rPr lang="sv-SE" sz="2800" b="0" dirty="0">
                <a:latin typeface="+mn-lt"/>
                <a:cs typeface="Arial"/>
              </a:rPr>
            </a:br>
            <a:r>
              <a:rPr lang="sv-SE" sz="2800" b="0" dirty="0">
                <a:latin typeface="+mn-lt"/>
                <a:cs typeface="Arial"/>
              </a:rPr>
              <a:t>Finns det skillnader i olika delar av delar av utbildningen/verksamheten?</a:t>
            </a:r>
            <a:br>
              <a:rPr lang="sv-SE" sz="2800" b="0" dirty="0">
                <a:latin typeface="+mn-lt"/>
                <a:cs typeface="Arial"/>
              </a:rPr>
            </a:br>
            <a:r>
              <a:rPr lang="sv-SE" sz="2800" b="0" dirty="0">
                <a:latin typeface="+mn-lt"/>
                <a:cs typeface="Arial"/>
              </a:rPr>
              <a:t>Om det finns olikheter är det bra att börja med att undanröja hinder. Dra lärdom av det som fungerar bra!</a:t>
            </a:r>
            <a:br>
              <a:rPr lang="sv-SE" sz="2800" b="0" dirty="0">
                <a:latin typeface="+mn-lt"/>
                <a:cs typeface="Arial"/>
              </a:rPr>
            </a:br>
            <a:endParaRPr lang="sv-SE" dirty="0"/>
          </a:p>
        </p:txBody>
      </p:sp>
    </p:spTree>
    <p:extLst>
      <p:ext uri="{BB962C8B-B14F-4D97-AF65-F5344CB8AC3E}">
        <p14:creationId xmlns:p14="http://schemas.microsoft.com/office/powerpoint/2010/main" val="2758099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F723515-E411-EF86-C043-1D0407E10136}"/>
              </a:ext>
            </a:extLst>
          </p:cNvPr>
          <p:cNvSpPr>
            <a:spLocks noGrp="1"/>
          </p:cNvSpPr>
          <p:nvPr>
            <p:ph type="title"/>
          </p:nvPr>
        </p:nvSpPr>
        <p:spPr/>
        <p:txBody>
          <a:bodyPr>
            <a:normAutofit/>
          </a:bodyPr>
          <a:lstStyle/>
          <a:p>
            <a:r>
              <a:rPr lang="sv-SE" sz="2800" dirty="0">
                <a:solidFill>
                  <a:schemeClr val="accent5"/>
                </a:solidFill>
                <a:latin typeface="+mn-lt"/>
                <a:cs typeface="Arial"/>
              </a:rPr>
              <a:t>Det systematiska kvalitetsarbetet</a:t>
            </a:r>
            <a:br>
              <a:rPr lang="sv-SE" sz="2800" dirty="0">
                <a:latin typeface="+mn-lt"/>
              </a:rPr>
            </a:br>
            <a:r>
              <a:rPr lang="sv-SE" sz="1400" dirty="0">
                <a:solidFill>
                  <a:schemeClr val="accent5"/>
                </a:solidFill>
                <a:latin typeface="+mn-lt"/>
                <a:cs typeface="Arial"/>
              </a:rPr>
              <a:t>– Reflektionsfrågor </a:t>
            </a:r>
            <a:endParaRPr lang="sv-SE" dirty="0"/>
          </a:p>
        </p:txBody>
      </p:sp>
      <p:sp>
        <p:nvSpPr>
          <p:cNvPr id="3" name="Platshållare för innehåll 2">
            <a:extLst>
              <a:ext uri="{FF2B5EF4-FFF2-40B4-BE49-F238E27FC236}">
                <a16:creationId xmlns:a16="http://schemas.microsoft.com/office/drawing/2014/main" id="{72B2DFD7-772C-CC77-4B0E-900E726C99D6}"/>
              </a:ext>
            </a:extLst>
          </p:cNvPr>
          <p:cNvSpPr>
            <a:spLocks noGrp="1"/>
          </p:cNvSpPr>
          <p:nvPr>
            <p:ph idx="1"/>
          </p:nvPr>
        </p:nvSpPr>
        <p:spPr>
          <a:xfrm>
            <a:off x="732171" y="1356577"/>
            <a:ext cx="9423400" cy="4690540"/>
          </a:xfrm>
        </p:spPr>
        <p:txBody>
          <a:bodyPr/>
          <a:lstStyle/>
          <a:p>
            <a:r>
              <a:rPr lang="sv-SE" sz="2400" b="0" dirty="0">
                <a:latin typeface="+mn-lt"/>
              </a:rPr>
              <a:t>- Hur ser årshjulet ut för kartläggning, analys, åtgärder, uppföljning och utvärdering av tillgänglighetsarbetet?</a:t>
            </a:r>
            <a:br>
              <a:rPr lang="sv-SE" sz="2400" b="0" dirty="0">
                <a:latin typeface="+mn-lt"/>
              </a:rPr>
            </a:br>
            <a:r>
              <a:rPr lang="sv-SE" sz="2400" b="0" dirty="0">
                <a:latin typeface="+mn-lt"/>
              </a:rPr>
              <a:t>- Hur följer vi kontinuerligt upp studerandes upplevelser av tillgänglighet i undervisningen?</a:t>
            </a:r>
            <a:br>
              <a:rPr lang="sv-SE" sz="2400" b="0" dirty="0">
                <a:latin typeface="+mn-lt"/>
              </a:rPr>
            </a:br>
            <a:r>
              <a:rPr lang="sv-SE" sz="2400" b="0" dirty="0">
                <a:latin typeface="+mn-lt"/>
              </a:rPr>
              <a:t>- Vilka underlag samlar vi in för att få syn på hur tillgängliga lärmiljöerna är?</a:t>
            </a:r>
            <a:br>
              <a:rPr lang="sv-SE" sz="2400" b="0" dirty="0">
                <a:latin typeface="+mn-lt"/>
              </a:rPr>
            </a:br>
            <a:r>
              <a:rPr lang="sv-SE" sz="2400" b="0" dirty="0">
                <a:latin typeface="+mn-lt"/>
              </a:rPr>
              <a:t>- Hur analyserar vi vårt insamlade material?</a:t>
            </a:r>
            <a:br>
              <a:rPr lang="sv-SE" sz="2400" b="0" dirty="0">
                <a:latin typeface="+mn-lt"/>
              </a:rPr>
            </a:br>
            <a:r>
              <a:rPr lang="sv-SE" sz="2400" b="0" dirty="0">
                <a:latin typeface="+mn-lt"/>
              </a:rPr>
              <a:t>- Hur använder vi analysens resultat för exempelvis insatser, åtgärder och fördelning av resurser och kompetens?</a:t>
            </a:r>
            <a:br>
              <a:rPr lang="sv-SE" sz="2400" b="0" dirty="0">
                <a:latin typeface="+mn-lt"/>
              </a:rPr>
            </a:br>
            <a:r>
              <a:rPr lang="sv-SE" sz="2400" b="0" dirty="0">
                <a:latin typeface="+mn-lt"/>
              </a:rPr>
              <a:t>- Vilka utvecklingsbehov har vi redan identifierat?</a:t>
            </a:r>
            <a:br>
              <a:rPr lang="sv-SE" sz="2400" b="0" dirty="0">
                <a:latin typeface="+mn-lt"/>
              </a:rPr>
            </a:br>
            <a:r>
              <a:rPr lang="sv-SE" sz="2400" b="0" dirty="0">
                <a:latin typeface="+mn-lt"/>
              </a:rPr>
              <a:t>- Hur samverkar vi kontinuerligt mellan olika professioner i tillgänglighetsarbetet?</a:t>
            </a:r>
            <a:br>
              <a:rPr lang="sv-SE" sz="2400" dirty="0">
                <a:latin typeface="+mn-lt"/>
              </a:rPr>
            </a:br>
            <a:endParaRPr lang="sv-SE" sz="2400" dirty="0"/>
          </a:p>
        </p:txBody>
      </p:sp>
    </p:spTree>
    <p:extLst>
      <p:ext uri="{BB962C8B-B14F-4D97-AF65-F5344CB8AC3E}">
        <p14:creationId xmlns:p14="http://schemas.microsoft.com/office/powerpoint/2010/main" val="1066493765"/>
      </p:ext>
    </p:extLst>
  </p:cSld>
  <p:clrMapOvr>
    <a:masterClrMapping/>
  </p:clrMapOvr>
</p:sld>
</file>

<file path=ppt/theme/theme1.xml><?xml version="1.0" encoding="utf-8"?>
<a:theme xmlns:a="http://schemas.openxmlformats.org/drawingml/2006/main" name="Office-tema">
  <a:themeElements>
    <a:clrScheme name="MYH 2019">
      <a:dk1>
        <a:srgbClr val="000000"/>
      </a:dk1>
      <a:lt1>
        <a:srgbClr val="F4F1EB"/>
      </a:lt1>
      <a:dk2>
        <a:srgbClr val="1F497D"/>
      </a:dk2>
      <a:lt2>
        <a:srgbClr val="F2F2F2"/>
      </a:lt2>
      <a:accent1>
        <a:srgbClr val="4C638D"/>
      </a:accent1>
      <a:accent2>
        <a:srgbClr val="A3C5F2"/>
      </a:accent2>
      <a:accent3>
        <a:srgbClr val="233348"/>
      </a:accent3>
      <a:accent4>
        <a:srgbClr val="F4F1EB"/>
      </a:accent4>
      <a:accent5>
        <a:srgbClr val="F0DE96"/>
      </a:accent5>
      <a:accent6>
        <a:srgbClr val="F8EE5C"/>
      </a:accent6>
      <a:hlink>
        <a:srgbClr val="386DBD"/>
      </a:hlink>
      <a:folHlink>
        <a:srgbClr val="7D5660"/>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49EA602-915D-4ACB-855A-3D3F80EFB468}" vid="{87614711-8E89-4430-9035-814C9F9DCB96}"/>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920F7CA6EFF0E14F96216F4AA5D15E6A" ma:contentTypeVersion="6" ma:contentTypeDescription="Skapa ett nytt dokument." ma:contentTypeScope="" ma:versionID="2129fd1e35ffd3ca625f6f32f34fbef1">
  <xsd:schema xmlns:xsd="http://www.w3.org/2001/XMLSchema" xmlns:xs="http://www.w3.org/2001/XMLSchema" xmlns:p="http://schemas.microsoft.com/office/2006/metadata/properties" xmlns:ns2="3b92eddb-c2f3-419f-af13-a5aa74356176" xmlns:ns3="31f08ab8-a8f1-484e-aeab-b6f0af8e93da" targetNamespace="http://schemas.microsoft.com/office/2006/metadata/properties" ma:root="true" ma:fieldsID="006dbf45b0d442683d77b26a6cb2e197" ns2:_="" ns3:_="">
    <xsd:import namespace="3b92eddb-c2f3-419f-af13-a5aa74356176"/>
    <xsd:import namespace="31f08ab8-a8f1-484e-aeab-b6f0af8e93d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b92eddb-c2f3-419f-af13-a5aa7435617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1f08ab8-a8f1-484e-aeab-b6f0af8e93da" elementFormDefault="qualified">
    <xsd:import namespace="http://schemas.microsoft.com/office/2006/documentManagement/types"/>
    <xsd:import namespace="http://schemas.microsoft.com/office/infopath/2007/PartnerControls"/>
    <xsd:element name="SharedWithUsers" ma:index="12"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76EA89-394E-4C93-81CE-C038A8DD9869}">
  <ds:schemaRefs>
    <ds:schemaRef ds:uri="http://schemas.microsoft.com/sharepoint/v3/contenttype/forms"/>
  </ds:schemaRefs>
</ds:datastoreItem>
</file>

<file path=customXml/itemProps2.xml><?xml version="1.0" encoding="utf-8"?>
<ds:datastoreItem xmlns:ds="http://schemas.openxmlformats.org/officeDocument/2006/customXml" ds:itemID="{996CE9CE-016E-4E3A-AA27-6093251649BD}">
  <ds:schemaRefs>
    <ds:schemaRef ds:uri="http://schemas.microsoft.com/office/2006/documentManagement/types"/>
    <ds:schemaRef ds:uri="http://www.w3.org/XML/1998/namespace"/>
    <ds:schemaRef ds:uri="http://purl.org/dc/elements/1.1/"/>
    <ds:schemaRef ds:uri="http://purl.org/dc/terms/"/>
    <ds:schemaRef ds:uri="http://schemas.microsoft.com/office/2006/metadata/properties"/>
    <ds:schemaRef ds:uri="http://purl.org/dc/dcmitype/"/>
    <ds:schemaRef ds:uri="http://schemas.microsoft.com/office/infopath/2007/PartnerControls"/>
    <ds:schemaRef ds:uri="http://schemas.openxmlformats.org/package/2006/metadata/core-properties"/>
    <ds:schemaRef ds:uri="9eab9145-6c50-43f6-819b-5cb92d38ad23"/>
  </ds:schemaRefs>
</ds:datastoreItem>
</file>

<file path=customXml/itemProps3.xml><?xml version="1.0" encoding="utf-8"?>
<ds:datastoreItem xmlns:ds="http://schemas.openxmlformats.org/officeDocument/2006/customXml" ds:itemID="{568E804E-B1D6-4E18-9A25-1AE2487CA4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b92eddb-c2f3-419f-af13-a5aa74356176"/>
    <ds:schemaRef ds:uri="31f08ab8-a8f1-484e-aeab-b6f0af8e93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Myh_mall_ppt</Template>
  <TotalTime>13</TotalTime>
  <Words>813</Words>
  <Application>Microsoft Office PowerPoint</Application>
  <PresentationFormat>Bredbild</PresentationFormat>
  <Paragraphs>15</Paragraphs>
  <Slides>9</Slides>
  <Notes>0</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9</vt:i4>
      </vt:variant>
    </vt:vector>
  </HeadingPairs>
  <TitlesOfParts>
    <vt:vector size="12" baseType="lpstr">
      <vt:lpstr>Arial</vt:lpstr>
      <vt:lpstr>Calibri</vt:lpstr>
      <vt:lpstr>Office-tema</vt:lpstr>
      <vt:lpstr>PowerPoint-presentation</vt:lpstr>
      <vt:lpstr>Att leda tillgänglighetsarbete </vt:lpstr>
      <vt:lpstr>Att leda tillgänglighetsarbete</vt:lpstr>
      <vt:lpstr>Samsyn och förståelse</vt:lpstr>
      <vt:lpstr>Kapacitet och kompetens</vt:lpstr>
      <vt:lpstr>Fortsättning Kapacitet och kompetens</vt:lpstr>
      <vt:lpstr>Rutiner och organisering</vt:lpstr>
      <vt:lpstr>Systematik och kontinuitet  – det systematiska kvalitetsarbetet </vt:lpstr>
      <vt:lpstr>Det systematiska kvalitetsarbetet – Reflektionsfrågor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Carina Bolmefalk</dc:creator>
  <cp:lastModifiedBy>Linda Claesson</cp:lastModifiedBy>
  <cp:revision>2</cp:revision>
  <dcterms:created xsi:type="dcterms:W3CDTF">2024-12-09T13:55:42Z</dcterms:created>
  <dcterms:modified xsi:type="dcterms:W3CDTF">2024-12-16T10:44:48Z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0x010100920F7CA6EFF0E14F96216F4AA5D15E6A</vt:lpwstr>
  </property>
</Properties>
</file>