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handoutMasterIdLst>
    <p:handoutMasterId r:id="rId20"/>
  </p:handoutMasterIdLst>
  <p:sldIdLst>
    <p:sldId id="258" r:id="rId5"/>
    <p:sldId id="262" r:id="rId6"/>
    <p:sldId id="259" r:id="rId7"/>
    <p:sldId id="260" r:id="rId8"/>
    <p:sldId id="261" r:id="rId9"/>
    <p:sldId id="263" r:id="rId10"/>
    <p:sldId id="264" r:id="rId11"/>
    <p:sldId id="265" r:id="rId12"/>
    <p:sldId id="266" r:id="rId13"/>
    <p:sldId id="267" r:id="rId14"/>
    <p:sldId id="268" r:id="rId15"/>
    <p:sldId id="269" r:id="rId16"/>
    <p:sldId id="270" r:id="rId17"/>
    <p:sldId id="271" r:id="rId18"/>
    <p:sldId id="272"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4F1EB"/>
    <a:srgbClr val="233348"/>
    <a:srgbClr val="FFFFFF"/>
    <a:srgbClr val="4C638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4" autoAdjust="0"/>
    <p:restoredTop sz="94660"/>
  </p:normalViewPr>
  <p:slideViewPr>
    <p:cSldViewPr snapToGrid="0">
      <p:cViewPr varScale="1">
        <p:scale>
          <a:sx n="159" d="100"/>
          <a:sy n="159" d="100"/>
        </p:scale>
        <p:origin x="384" y="138"/>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2" d="100"/>
          <a:sy n="62" d="100"/>
        </p:scale>
        <p:origin x="2299"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na Bolmefalk" userId="041d0136-adfd-4b9b-82f5-8be76d79b9c6" providerId="ADAL" clId="{BEFD6D79-32FF-42E3-B1A7-9D8185F4CFD5}"/>
    <pc:docChg chg="undo custSel addSld modSld">
      <pc:chgData name="Carina Bolmefalk" userId="041d0136-adfd-4b9b-82f5-8be76d79b9c6" providerId="ADAL" clId="{BEFD6D79-32FF-42E3-B1A7-9D8185F4CFD5}" dt="2024-12-10T07:03:18.222" v="145" actId="255"/>
      <pc:docMkLst>
        <pc:docMk/>
      </pc:docMkLst>
      <pc:sldChg chg="modSp new mod">
        <pc:chgData name="Carina Bolmefalk" userId="041d0136-adfd-4b9b-82f5-8be76d79b9c6" providerId="ADAL" clId="{BEFD6D79-32FF-42E3-B1A7-9D8185F4CFD5}" dt="2024-12-10T06:51:27.796" v="60" actId="255"/>
        <pc:sldMkLst>
          <pc:docMk/>
          <pc:sldMk cId="2111201415" sldId="266"/>
        </pc:sldMkLst>
        <pc:spChg chg="mod">
          <ac:chgData name="Carina Bolmefalk" userId="041d0136-adfd-4b9b-82f5-8be76d79b9c6" providerId="ADAL" clId="{BEFD6D79-32FF-42E3-B1A7-9D8185F4CFD5}" dt="2024-12-10T06:50:57.673" v="30" actId="27636"/>
          <ac:spMkLst>
            <pc:docMk/>
            <pc:sldMk cId="2111201415" sldId="266"/>
            <ac:spMk id="2" creationId="{B977F88D-022B-ACA9-A3C5-300D619FF36E}"/>
          </ac:spMkLst>
        </pc:spChg>
        <pc:spChg chg="mod">
          <ac:chgData name="Carina Bolmefalk" userId="041d0136-adfd-4b9b-82f5-8be76d79b9c6" providerId="ADAL" clId="{BEFD6D79-32FF-42E3-B1A7-9D8185F4CFD5}" dt="2024-12-10T06:51:27.796" v="60" actId="255"/>
          <ac:spMkLst>
            <pc:docMk/>
            <pc:sldMk cId="2111201415" sldId="266"/>
            <ac:spMk id="3" creationId="{6C280060-47E5-B049-B4EB-14B2E0FF03FF}"/>
          </ac:spMkLst>
        </pc:spChg>
      </pc:sldChg>
      <pc:sldChg chg="modSp new mod">
        <pc:chgData name="Carina Bolmefalk" userId="041d0136-adfd-4b9b-82f5-8be76d79b9c6" providerId="ADAL" clId="{BEFD6D79-32FF-42E3-B1A7-9D8185F4CFD5}" dt="2024-12-10T06:54:07.647" v="73" actId="14100"/>
        <pc:sldMkLst>
          <pc:docMk/>
          <pc:sldMk cId="3649313408" sldId="267"/>
        </pc:sldMkLst>
        <pc:spChg chg="mod">
          <ac:chgData name="Carina Bolmefalk" userId="041d0136-adfd-4b9b-82f5-8be76d79b9c6" providerId="ADAL" clId="{BEFD6D79-32FF-42E3-B1A7-9D8185F4CFD5}" dt="2024-12-10T06:52:03.334" v="62"/>
          <ac:spMkLst>
            <pc:docMk/>
            <pc:sldMk cId="3649313408" sldId="267"/>
            <ac:spMk id="2" creationId="{00C289A9-DCD1-5432-2DD1-9B2FBE98328E}"/>
          </ac:spMkLst>
        </pc:spChg>
        <pc:spChg chg="mod">
          <ac:chgData name="Carina Bolmefalk" userId="041d0136-adfd-4b9b-82f5-8be76d79b9c6" providerId="ADAL" clId="{BEFD6D79-32FF-42E3-B1A7-9D8185F4CFD5}" dt="2024-12-10T06:54:07.647" v="73" actId="14100"/>
          <ac:spMkLst>
            <pc:docMk/>
            <pc:sldMk cId="3649313408" sldId="267"/>
            <ac:spMk id="3" creationId="{D5D21C56-0766-2FD5-1163-0E5B94BD9FEC}"/>
          </ac:spMkLst>
        </pc:spChg>
      </pc:sldChg>
      <pc:sldChg chg="modSp new mod">
        <pc:chgData name="Carina Bolmefalk" userId="041d0136-adfd-4b9b-82f5-8be76d79b9c6" providerId="ADAL" clId="{BEFD6D79-32FF-42E3-B1A7-9D8185F4CFD5}" dt="2024-12-10T06:55:12.036" v="82" actId="255"/>
        <pc:sldMkLst>
          <pc:docMk/>
          <pc:sldMk cId="1052717315" sldId="268"/>
        </pc:sldMkLst>
        <pc:spChg chg="mod">
          <ac:chgData name="Carina Bolmefalk" userId="041d0136-adfd-4b9b-82f5-8be76d79b9c6" providerId="ADAL" clId="{BEFD6D79-32FF-42E3-B1A7-9D8185F4CFD5}" dt="2024-12-10T06:54:27.037" v="75"/>
          <ac:spMkLst>
            <pc:docMk/>
            <pc:sldMk cId="1052717315" sldId="268"/>
            <ac:spMk id="2" creationId="{2FCE69EA-2BE9-E266-50E4-0B5AEB7E9F61}"/>
          </ac:spMkLst>
        </pc:spChg>
        <pc:spChg chg="mod">
          <ac:chgData name="Carina Bolmefalk" userId="041d0136-adfd-4b9b-82f5-8be76d79b9c6" providerId="ADAL" clId="{BEFD6D79-32FF-42E3-B1A7-9D8185F4CFD5}" dt="2024-12-10T06:55:12.036" v="82" actId="255"/>
          <ac:spMkLst>
            <pc:docMk/>
            <pc:sldMk cId="1052717315" sldId="268"/>
            <ac:spMk id="3" creationId="{100606B7-35A7-74DD-A07F-9D2FB273BDF2}"/>
          </ac:spMkLst>
        </pc:spChg>
      </pc:sldChg>
      <pc:sldChg chg="modSp new mod">
        <pc:chgData name="Carina Bolmefalk" userId="041d0136-adfd-4b9b-82f5-8be76d79b9c6" providerId="ADAL" clId="{BEFD6D79-32FF-42E3-B1A7-9D8185F4CFD5}" dt="2024-12-10T06:57:25.242" v="100" actId="20577"/>
        <pc:sldMkLst>
          <pc:docMk/>
          <pc:sldMk cId="1640502497" sldId="269"/>
        </pc:sldMkLst>
        <pc:spChg chg="mod">
          <ac:chgData name="Carina Bolmefalk" userId="041d0136-adfd-4b9b-82f5-8be76d79b9c6" providerId="ADAL" clId="{BEFD6D79-32FF-42E3-B1A7-9D8185F4CFD5}" dt="2024-12-10T06:55:48.156" v="87" actId="27636"/>
          <ac:spMkLst>
            <pc:docMk/>
            <pc:sldMk cId="1640502497" sldId="269"/>
            <ac:spMk id="2" creationId="{6029079A-7073-4527-ACFE-4DFD6515876E}"/>
          </ac:spMkLst>
        </pc:spChg>
        <pc:spChg chg="mod">
          <ac:chgData name="Carina Bolmefalk" userId="041d0136-adfd-4b9b-82f5-8be76d79b9c6" providerId="ADAL" clId="{BEFD6D79-32FF-42E3-B1A7-9D8185F4CFD5}" dt="2024-12-10T06:57:25.242" v="100" actId="20577"/>
          <ac:spMkLst>
            <pc:docMk/>
            <pc:sldMk cId="1640502497" sldId="269"/>
            <ac:spMk id="3" creationId="{82790E33-6540-4BE8-059B-64B9DCDC61E0}"/>
          </ac:spMkLst>
        </pc:spChg>
      </pc:sldChg>
      <pc:sldChg chg="modSp new mod">
        <pc:chgData name="Carina Bolmefalk" userId="041d0136-adfd-4b9b-82f5-8be76d79b9c6" providerId="ADAL" clId="{BEFD6D79-32FF-42E3-B1A7-9D8185F4CFD5}" dt="2024-12-10T06:58:20.020" v="108" actId="12788"/>
        <pc:sldMkLst>
          <pc:docMk/>
          <pc:sldMk cId="1363359355" sldId="270"/>
        </pc:sldMkLst>
        <pc:spChg chg="mod">
          <ac:chgData name="Carina Bolmefalk" userId="041d0136-adfd-4b9b-82f5-8be76d79b9c6" providerId="ADAL" clId="{BEFD6D79-32FF-42E3-B1A7-9D8185F4CFD5}" dt="2024-12-10T06:57:47.543" v="102"/>
          <ac:spMkLst>
            <pc:docMk/>
            <pc:sldMk cId="1363359355" sldId="270"/>
            <ac:spMk id="2" creationId="{8F5E8598-AEDC-32BA-7412-1F06578B48E2}"/>
          </ac:spMkLst>
        </pc:spChg>
        <pc:spChg chg="mod">
          <ac:chgData name="Carina Bolmefalk" userId="041d0136-adfd-4b9b-82f5-8be76d79b9c6" providerId="ADAL" clId="{BEFD6D79-32FF-42E3-B1A7-9D8185F4CFD5}" dt="2024-12-10T06:58:20.020" v="108" actId="12788"/>
          <ac:spMkLst>
            <pc:docMk/>
            <pc:sldMk cId="1363359355" sldId="270"/>
            <ac:spMk id="3" creationId="{FB597DF8-AE63-44E3-9D12-6F4F45F11246}"/>
          </ac:spMkLst>
        </pc:spChg>
      </pc:sldChg>
      <pc:sldChg chg="modSp new mod">
        <pc:chgData name="Carina Bolmefalk" userId="041d0136-adfd-4b9b-82f5-8be76d79b9c6" providerId="ADAL" clId="{BEFD6D79-32FF-42E3-B1A7-9D8185F4CFD5}" dt="2024-12-10T06:59:48.276" v="119" actId="12788"/>
        <pc:sldMkLst>
          <pc:docMk/>
          <pc:sldMk cId="980044889" sldId="271"/>
        </pc:sldMkLst>
        <pc:spChg chg="mod">
          <ac:chgData name="Carina Bolmefalk" userId="041d0136-adfd-4b9b-82f5-8be76d79b9c6" providerId="ADAL" clId="{BEFD6D79-32FF-42E3-B1A7-9D8185F4CFD5}" dt="2024-12-10T06:59:19.502" v="115" actId="255"/>
          <ac:spMkLst>
            <pc:docMk/>
            <pc:sldMk cId="980044889" sldId="271"/>
            <ac:spMk id="2" creationId="{C7A981A8-6E96-0885-012C-F45A89D42A01}"/>
          </ac:spMkLst>
        </pc:spChg>
        <pc:spChg chg="mod">
          <ac:chgData name="Carina Bolmefalk" userId="041d0136-adfd-4b9b-82f5-8be76d79b9c6" providerId="ADAL" clId="{BEFD6D79-32FF-42E3-B1A7-9D8185F4CFD5}" dt="2024-12-10T06:59:48.276" v="119" actId="12788"/>
          <ac:spMkLst>
            <pc:docMk/>
            <pc:sldMk cId="980044889" sldId="271"/>
            <ac:spMk id="3" creationId="{00B5D6CB-EEBB-3282-20A6-9112D886E859}"/>
          </ac:spMkLst>
        </pc:spChg>
      </pc:sldChg>
      <pc:sldChg chg="modSp new mod">
        <pc:chgData name="Carina Bolmefalk" userId="041d0136-adfd-4b9b-82f5-8be76d79b9c6" providerId="ADAL" clId="{BEFD6D79-32FF-42E3-B1A7-9D8185F4CFD5}" dt="2024-12-10T07:03:18.222" v="145" actId="255"/>
        <pc:sldMkLst>
          <pc:docMk/>
          <pc:sldMk cId="259774204" sldId="272"/>
        </pc:sldMkLst>
        <pc:spChg chg="mod">
          <ac:chgData name="Carina Bolmefalk" userId="041d0136-adfd-4b9b-82f5-8be76d79b9c6" providerId="ADAL" clId="{BEFD6D79-32FF-42E3-B1A7-9D8185F4CFD5}" dt="2024-12-10T07:00:03.589" v="121"/>
          <ac:spMkLst>
            <pc:docMk/>
            <pc:sldMk cId="259774204" sldId="272"/>
            <ac:spMk id="2" creationId="{A8D9D064-903D-DCB4-15BC-66E28A80974E}"/>
          </ac:spMkLst>
        </pc:spChg>
        <pc:spChg chg="mod">
          <ac:chgData name="Carina Bolmefalk" userId="041d0136-adfd-4b9b-82f5-8be76d79b9c6" providerId="ADAL" clId="{BEFD6D79-32FF-42E3-B1A7-9D8185F4CFD5}" dt="2024-12-10T07:03:18.222" v="145" actId="255"/>
          <ac:spMkLst>
            <pc:docMk/>
            <pc:sldMk cId="259774204" sldId="272"/>
            <ac:spMk id="3" creationId="{D0D77A29-9B69-859F-FF20-FCF93E104A5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77A55A88-FF79-4C94-8470-CFA2F2BBAAF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5B1F07EF-4C04-4A70-8944-46CF9023F88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F63E972-A56F-4D03-BC85-6730285FB4E4}" type="datetimeFigureOut">
              <a:rPr lang="sv-SE" smtClean="0"/>
              <a:t>2024-12-10</a:t>
            </a:fld>
            <a:endParaRPr lang="sv-SE"/>
          </a:p>
        </p:txBody>
      </p:sp>
      <p:sp>
        <p:nvSpPr>
          <p:cNvPr id="4" name="Platshållare för sidfot 3">
            <a:extLst>
              <a:ext uri="{FF2B5EF4-FFF2-40B4-BE49-F238E27FC236}">
                <a16:creationId xmlns:a16="http://schemas.microsoft.com/office/drawing/2014/main" id="{F3FD34C1-C6AC-438D-AD4E-7E7F4A5BBCC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47ABCC11-6648-46EC-9A85-72BAAF63674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30B3B1D-0BCD-45BF-830D-F780B3EFA492}" type="slidenum">
              <a:rPr lang="sv-SE" smtClean="0"/>
              <a:t>‹#›</a:t>
            </a:fld>
            <a:endParaRPr lang="sv-SE"/>
          </a:p>
        </p:txBody>
      </p:sp>
    </p:spTree>
    <p:extLst>
      <p:ext uri="{BB962C8B-B14F-4D97-AF65-F5344CB8AC3E}">
        <p14:creationId xmlns:p14="http://schemas.microsoft.com/office/powerpoint/2010/main" val="213155956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7.pn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 Id="rId5" Type="http://schemas.openxmlformats.org/officeDocument/2006/relationships/image" Target="../media/image4.sv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12.svg"/><Relationship Id="rId4" Type="http://schemas.openxmlformats.org/officeDocument/2006/relationships/image" Target="../media/image11.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13.pn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 Id="rId5" Type="http://schemas.openxmlformats.org/officeDocument/2006/relationships/image" Target="../media/image17.svg"/><Relationship Id="rId4" Type="http://schemas.openxmlformats.org/officeDocument/2006/relationships/image" Target="../media/image16.png"/></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17.svg"/><Relationship Id="rId2" Type="http://schemas.openxmlformats.org/officeDocument/2006/relationships/image" Target="../media/image16.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Rubrikbild">
    <p:bg>
      <p:bgPr>
        <a:gradFill>
          <a:gsLst>
            <a:gs pos="0">
              <a:srgbClr val="4C638D">
                <a:lumMod val="100000"/>
              </a:srgbClr>
            </a:gs>
            <a:gs pos="100000">
              <a:srgbClr val="233348"/>
            </a:gs>
          </a:gsLst>
          <a:lin ang="5400000" scaled="1"/>
        </a:gra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57CA9835-94A4-437C-8000-D34EBC3FA602}"/>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0" name="Bild 9">
            <a:extLst>
              <a:ext uri="{FF2B5EF4-FFF2-40B4-BE49-F238E27FC236}">
                <a16:creationId xmlns:a16="http://schemas.microsoft.com/office/drawing/2014/main" id="{C2415EA7-5A61-4401-8516-FC651D922056}"/>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21222" y="1457888"/>
            <a:ext cx="6916756" cy="3659187"/>
          </a:xfrm>
          <a:prstGeom prst="rect">
            <a:avLst/>
          </a:prstGeom>
        </p:spPr>
      </p:pic>
    </p:spTree>
    <p:extLst>
      <p:ext uri="{BB962C8B-B14F-4D97-AF65-F5344CB8AC3E}">
        <p14:creationId xmlns:p14="http://schemas.microsoft.com/office/powerpoint/2010/main" val="359054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8" name="Bild 7">
            <a:extLst>
              <a:ext uri="{FF2B5EF4-FFF2-40B4-BE49-F238E27FC236}">
                <a16:creationId xmlns:a16="http://schemas.microsoft.com/office/drawing/2014/main" id="{FA1C5CB2-734E-492D-BB70-E2F65363916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12790" y="2410349"/>
            <a:ext cx="8766419" cy="1557020"/>
          </a:xfrm>
          <a:prstGeom prst="rect">
            <a:avLst/>
          </a:prstGeom>
        </p:spPr>
      </p:pic>
      <p:pic>
        <p:nvPicPr>
          <p:cNvPr id="11" name="Bild 10">
            <a:extLst>
              <a:ext uri="{FF2B5EF4-FFF2-40B4-BE49-F238E27FC236}">
                <a16:creationId xmlns:a16="http://schemas.microsoft.com/office/drawing/2014/main" id="{37D688FC-0A71-44B1-8434-9D0AAB369ABD}"/>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40000" y="5760000"/>
            <a:ext cx="1340559" cy="709200"/>
          </a:xfrm>
          <a:prstGeom prst="rect">
            <a:avLst/>
          </a:prstGeom>
        </p:spPr>
      </p:pic>
    </p:spTree>
    <p:extLst>
      <p:ext uri="{BB962C8B-B14F-4D97-AF65-F5344CB8AC3E}">
        <p14:creationId xmlns:p14="http://schemas.microsoft.com/office/powerpoint/2010/main" val="2067091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171" y="1356577"/>
            <a:ext cx="94234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2" name="Rektangel 1">
            <a:extLst>
              <a:ext uri="{FF2B5EF4-FFF2-40B4-BE49-F238E27FC236}">
                <a16:creationId xmlns:a16="http://schemas.microsoft.com/office/drawing/2014/main" id="{DDE77F89-2F50-4E1A-A353-C76957C9E834}"/>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0" name="Bild 9">
            <a:extLst>
              <a:ext uri="{FF2B5EF4-FFF2-40B4-BE49-F238E27FC236}">
                <a16:creationId xmlns:a16="http://schemas.microsoft.com/office/drawing/2014/main" id="{72CA01A0-A2BF-487A-BED0-8E458345261E}"/>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37628" y="150827"/>
            <a:ext cx="2229581" cy="396000"/>
          </a:xfrm>
          <a:prstGeom prst="rect">
            <a:avLst/>
          </a:prstGeom>
        </p:spPr>
      </p:pic>
      <p:sp>
        <p:nvSpPr>
          <p:cNvPr id="11" name="Title 1">
            <a:extLst>
              <a:ext uri="{FF2B5EF4-FFF2-40B4-BE49-F238E27FC236}">
                <a16:creationId xmlns:a16="http://schemas.microsoft.com/office/drawing/2014/main" id="{1F39470D-22A4-413E-A338-5BDEF7FFB503}"/>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13631746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vå dela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29344" y="1356577"/>
            <a:ext cx="51816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2024-12-10</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9" name="Rektangel 8">
            <a:extLst>
              <a:ext uri="{FF2B5EF4-FFF2-40B4-BE49-F238E27FC236}">
                <a16:creationId xmlns:a16="http://schemas.microsoft.com/office/drawing/2014/main" id="{53D3E4B1-83AB-4CAE-9B84-21D668297EB8}"/>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0" name="Bild 9">
            <a:extLst>
              <a:ext uri="{FF2B5EF4-FFF2-40B4-BE49-F238E27FC236}">
                <a16:creationId xmlns:a16="http://schemas.microsoft.com/office/drawing/2014/main" id="{CDA7DAAB-63F9-4C62-8323-6BB8178E4FF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37628" y="150827"/>
            <a:ext cx="2229581" cy="396000"/>
          </a:xfrm>
          <a:prstGeom prst="rect">
            <a:avLst/>
          </a:prstGeom>
        </p:spPr>
      </p:pic>
      <p:sp>
        <p:nvSpPr>
          <p:cNvPr id="11" name="Title 1">
            <a:extLst>
              <a:ext uri="{FF2B5EF4-FFF2-40B4-BE49-F238E27FC236}">
                <a16:creationId xmlns:a16="http://schemas.microsoft.com/office/drawing/2014/main" id="{8DEE486A-01D8-4C7E-8674-9E03092A3982}"/>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5581921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npassad layout">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0F71F0A5-CB37-4F1F-B2C4-DA7905438B11}"/>
              </a:ext>
            </a:extLst>
          </p:cNvPr>
          <p:cNvSpPr>
            <a:spLocks noGrp="1"/>
          </p:cNvSpPr>
          <p:nvPr>
            <p:ph type="dt" sz="half" idx="10"/>
          </p:nvPr>
        </p:nvSpPr>
        <p:spPr/>
        <p:txBody>
          <a:bodyPr/>
          <a:lstStyle/>
          <a:p>
            <a:r>
              <a:rPr lang="en-US"/>
              <a:t>2019-10-24</a:t>
            </a:r>
            <a:endParaRPr lang="en-US" dirty="0"/>
          </a:p>
        </p:txBody>
      </p:sp>
      <p:sp>
        <p:nvSpPr>
          <p:cNvPr id="4" name="Platshållare för bildnummer 3">
            <a:extLst>
              <a:ext uri="{FF2B5EF4-FFF2-40B4-BE49-F238E27FC236}">
                <a16:creationId xmlns:a16="http://schemas.microsoft.com/office/drawing/2014/main" id="{1B431515-D033-4664-858F-08181CF00704}"/>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7" name="Rektangel 6">
            <a:extLst>
              <a:ext uri="{FF2B5EF4-FFF2-40B4-BE49-F238E27FC236}">
                <a16:creationId xmlns:a16="http://schemas.microsoft.com/office/drawing/2014/main" id="{B15824D1-AA6A-4A4C-ABDA-8DA045FA8322}"/>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8" name="Bild 7">
            <a:extLst>
              <a:ext uri="{FF2B5EF4-FFF2-40B4-BE49-F238E27FC236}">
                <a16:creationId xmlns:a16="http://schemas.microsoft.com/office/drawing/2014/main" id="{A615F1DF-C331-488A-9027-BC4158576575}"/>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37628" y="150827"/>
            <a:ext cx="2229581" cy="396000"/>
          </a:xfrm>
          <a:prstGeom prst="rect">
            <a:avLst/>
          </a:prstGeom>
        </p:spPr>
      </p:pic>
      <p:sp>
        <p:nvSpPr>
          <p:cNvPr id="9" name="Title 1">
            <a:extLst>
              <a:ext uri="{FF2B5EF4-FFF2-40B4-BE49-F238E27FC236}">
                <a16:creationId xmlns:a16="http://schemas.microsoft.com/office/drawing/2014/main" id="{EB77C7AB-F594-4FEE-A539-9B11AAF3E014}"/>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15898279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1_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2024-12-10</a:t>
            </a:fld>
            <a:endParaRPr lang="sv-SE"/>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sv-SE"/>
          </a:p>
        </p:txBody>
      </p:sp>
    </p:spTree>
    <p:extLst>
      <p:ext uri="{BB962C8B-B14F-4D97-AF65-F5344CB8AC3E}">
        <p14:creationId xmlns:p14="http://schemas.microsoft.com/office/powerpoint/2010/main" val="5536233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9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1" name="Bild 10">
            <a:extLst>
              <a:ext uri="{FF2B5EF4-FFF2-40B4-BE49-F238E27FC236}">
                <a16:creationId xmlns:a16="http://schemas.microsoft.com/office/drawing/2014/main" id="{37D688FC-0A71-44B1-8434-9D0AAB369ABD}"/>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pic>
        <p:nvPicPr>
          <p:cNvPr id="5" name="Picture 4" descr="A black background with white text&#10;&#10;Description automatically generated">
            <a:extLst>
              <a:ext uri="{FF2B5EF4-FFF2-40B4-BE49-F238E27FC236}">
                <a16:creationId xmlns:a16="http://schemas.microsoft.com/office/drawing/2014/main" id="{ED566160-3962-C3AC-BEBA-2DA2C04A0EA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189162" y="1782346"/>
            <a:ext cx="7784754" cy="2822611"/>
          </a:xfrm>
          <a:prstGeom prst="rect">
            <a:avLst/>
          </a:prstGeom>
        </p:spPr>
      </p:pic>
    </p:spTree>
    <p:extLst>
      <p:ext uri="{BB962C8B-B14F-4D97-AF65-F5344CB8AC3E}">
        <p14:creationId xmlns:p14="http://schemas.microsoft.com/office/powerpoint/2010/main" val="17554322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9_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171" y="1356577"/>
            <a:ext cx="94234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2" name="Rektangel 1">
            <a:extLst>
              <a:ext uri="{FF2B5EF4-FFF2-40B4-BE49-F238E27FC236}">
                <a16:creationId xmlns:a16="http://schemas.microsoft.com/office/drawing/2014/main" id="{DDE77F89-2F50-4E1A-A353-C76957C9E834}"/>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 name="Title 1">
            <a:extLst>
              <a:ext uri="{FF2B5EF4-FFF2-40B4-BE49-F238E27FC236}">
                <a16:creationId xmlns:a16="http://schemas.microsoft.com/office/drawing/2014/main" id="{1F39470D-22A4-413E-A338-5BDEF7FFB503}"/>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pic>
        <p:nvPicPr>
          <p:cNvPr id="5" name="Picture 4" descr="A black background with white text&#10;&#10;Description automatically generated">
            <a:extLst>
              <a:ext uri="{FF2B5EF4-FFF2-40B4-BE49-F238E27FC236}">
                <a16:creationId xmlns:a16="http://schemas.microsoft.com/office/drawing/2014/main" id="{1F6D0EB1-2963-7EA7-236C-EFFC6348BA4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5155" y="150828"/>
            <a:ext cx="1423140" cy="391690"/>
          </a:xfrm>
          <a:prstGeom prst="rect">
            <a:avLst/>
          </a:prstGeom>
        </p:spPr>
      </p:pic>
    </p:spTree>
    <p:extLst>
      <p:ext uri="{BB962C8B-B14F-4D97-AF65-F5344CB8AC3E}">
        <p14:creationId xmlns:p14="http://schemas.microsoft.com/office/powerpoint/2010/main" val="19590234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3_Två dela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29344" y="1356577"/>
            <a:ext cx="51816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2024-12-10</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9" name="Rektangel 8">
            <a:extLst>
              <a:ext uri="{FF2B5EF4-FFF2-40B4-BE49-F238E27FC236}">
                <a16:creationId xmlns:a16="http://schemas.microsoft.com/office/drawing/2014/main" id="{53D3E4B1-83AB-4CAE-9B84-21D668297EB8}"/>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 name="Title 1">
            <a:extLst>
              <a:ext uri="{FF2B5EF4-FFF2-40B4-BE49-F238E27FC236}">
                <a16:creationId xmlns:a16="http://schemas.microsoft.com/office/drawing/2014/main" id="{8DEE486A-01D8-4C7E-8674-9E03092A3982}"/>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pic>
        <p:nvPicPr>
          <p:cNvPr id="2" name="Picture 1" descr="A black background with white text&#10;&#10;Description automatically generated">
            <a:extLst>
              <a:ext uri="{FF2B5EF4-FFF2-40B4-BE49-F238E27FC236}">
                <a16:creationId xmlns:a16="http://schemas.microsoft.com/office/drawing/2014/main" id="{9B6538A0-2052-FB7B-EF80-01A20CBD88A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5155" y="150828"/>
            <a:ext cx="1423140" cy="391690"/>
          </a:xfrm>
          <a:prstGeom prst="rect">
            <a:avLst/>
          </a:prstGeom>
        </p:spPr>
      </p:pic>
    </p:spTree>
    <p:extLst>
      <p:ext uri="{BB962C8B-B14F-4D97-AF65-F5344CB8AC3E}">
        <p14:creationId xmlns:p14="http://schemas.microsoft.com/office/powerpoint/2010/main" val="26072471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Anpassad layout">
    <p:spTree>
      <p:nvGrpSpPr>
        <p:cNvPr id="1" name=""/>
        <p:cNvGrpSpPr/>
        <p:nvPr/>
      </p:nvGrpSpPr>
      <p:grpSpPr>
        <a:xfrm>
          <a:off x="0" y="0"/>
          <a:ext cx="0" cy="0"/>
          <a:chOff x="0" y="0"/>
          <a:chExt cx="0" cy="0"/>
        </a:xfrm>
      </p:grpSpPr>
      <p:sp>
        <p:nvSpPr>
          <p:cNvPr id="3" name="Platshållare för datum 2">
            <a:extLst>
              <a:ext uri="{FF2B5EF4-FFF2-40B4-BE49-F238E27FC236}">
                <a16:creationId xmlns:a16="http://schemas.microsoft.com/office/drawing/2014/main" id="{0F71F0A5-CB37-4F1F-B2C4-DA7905438B11}"/>
              </a:ext>
            </a:extLst>
          </p:cNvPr>
          <p:cNvSpPr>
            <a:spLocks noGrp="1"/>
          </p:cNvSpPr>
          <p:nvPr>
            <p:ph type="dt" sz="half" idx="10"/>
          </p:nvPr>
        </p:nvSpPr>
        <p:spPr/>
        <p:txBody>
          <a:bodyPr/>
          <a:lstStyle/>
          <a:p>
            <a:r>
              <a:rPr lang="en-US"/>
              <a:t>2019-10-24</a:t>
            </a:r>
            <a:endParaRPr lang="en-US" dirty="0"/>
          </a:p>
        </p:txBody>
      </p:sp>
      <p:sp>
        <p:nvSpPr>
          <p:cNvPr id="4" name="Platshållare för bildnummer 3">
            <a:extLst>
              <a:ext uri="{FF2B5EF4-FFF2-40B4-BE49-F238E27FC236}">
                <a16:creationId xmlns:a16="http://schemas.microsoft.com/office/drawing/2014/main" id="{1B431515-D033-4664-858F-08181CF00704}"/>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7" name="Rektangel 6">
            <a:extLst>
              <a:ext uri="{FF2B5EF4-FFF2-40B4-BE49-F238E27FC236}">
                <a16:creationId xmlns:a16="http://schemas.microsoft.com/office/drawing/2014/main" id="{B15824D1-AA6A-4A4C-ABDA-8DA045FA8322}"/>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9" name="Title 1">
            <a:extLst>
              <a:ext uri="{FF2B5EF4-FFF2-40B4-BE49-F238E27FC236}">
                <a16:creationId xmlns:a16="http://schemas.microsoft.com/office/drawing/2014/main" id="{EB77C7AB-F594-4FEE-A539-9B11AAF3E014}"/>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pic>
        <p:nvPicPr>
          <p:cNvPr id="2" name="Picture 1" descr="A black background with white text&#10;&#10;Description automatically generated">
            <a:extLst>
              <a:ext uri="{FF2B5EF4-FFF2-40B4-BE49-F238E27FC236}">
                <a16:creationId xmlns:a16="http://schemas.microsoft.com/office/drawing/2014/main" id="{85613829-B183-EC24-B390-4E01BC2B28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5155" y="150828"/>
            <a:ext cx="1423140" cy="391690"/>
          </a:xfrm>
          <a:prstGeom prst="rect">
            <a:avLst/>
          </a:prstGeom>
        </p:spPr>
      </p:pic>
    </p:spTree>
    <p:extLst>
      <p:ext uri="{BB962C8B-B14F-4D97-AF65-F5344CB8AC3E}">
        <p14:creationId xmlns:p14="http://schemas.microsoft.com/office/powerpoint/2010/main" val="21861086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8" name="Bild 7">
            <a:extLst>
              <a:ext uri="{FF2B5EF4-FFF2-40B4-BE49-F238E27FC236}">
                <a16:creationId xmlns:a16="http://schemas.microsoft.com/office/drawing/2014/main" id="{B609D8EC-D6A2-4FE3-B748-7C72E977074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136177" y="2162096"/>
            <a:ext cx="7919645" cy="2016577"/>
          </a:xfrm>
          <a:prstGeom prst="rect">
            <a:avLst/>
          </a:prstGeom>
        </p:spPr>
      </p:pic>
      <p:pic>
        <p:nvPicPr>
          <p:cNvPr id="9" name="Bild 8">
            <a:extLst>
              <a:ext uri="{FF2B5EF4-FFF2-40B4-BE49-F238E27FC236}">
                <a16:creationId xmlns:a16="http://schemas.microsoft.com/office/drawing/2014/main" id="{C1658A40-3503-4AB1-9FE1-F21A5DFBDDF2}"/>
              </a:ext>
            </a:extLst>
          </p:cNvPr>
          <p:cNvPicPr>
            <a:picLocks noChangeAspect="1"/>
          </p:cNvPicPr>
          <p:nvPr userDrawn="1"/>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40000" y="5760000"/>
            <a:ext cx="1340559" cy="709200"/>
          </a:xfrm>
          <a:prstGeom prst="rect">
            <a:avLst/>
          </a:prstGeom>
        </p:spPr>
      </p:pic>
    </p:spTree>
    <p:extLst>
      <p:ext uri="{BB962C8B-B14F-4D97-AF65-F5344CB8AC3E}">
        <p14:creationId xmlns:p14="http://schemas.microsoft.com/office/powerpoint/2010/main" val="925060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8" name="Rektangel 7">
            <a:extLst>
              <a:ext uri="{FF2B5EF4-FFF2-40B4-BE49-F238E27FC236}">
                <a16:creationId xmlns:a16="http://schemas.microsoft.com/office/drawing/2014/main" id="{7FB7396D-DCAD-4DAE-B8AD-C7DDCDD036A9}"/>
              </a:ext>
            </a:extLst>
          </p:cNvPr>
          <p:cNvSpPr/>
          <p:nvPr userDrawn="1"/>
        </p:nvSpPr>
        <p:spPr>
          <a:xfrm>
            <a:off x="3311"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7" name="Rektangel 6">
            <a:extLst>
              <a:ext uri="{FF2B5EF4-FFF2-40B4-BE49-F238E27FC236}">
                <a16:creationId xmlns:a16="http://schemas.microsoft.com/office/drawing/2014/main" id="{D018AC7B-1C19-494D-BB1B-6676EC5A4E6A}"/>
              </a:ext>
            </a:extLst>
          </p:cNvPr>
          <p:cNvSpPr/>
          <p:nvPr userDrawn="1"/>
        </p:nvSpPr>
        <p:spPr>
          <a:xfrm>
            <a:off x="0" y="4678219"/>
            <a:ext cx="12192000" cy="1357873"/>
          </a:xfrm>
          <a:prstGeom prst="rect">
            <a:avLst/>
          </a:prstGeom>
          <a:solidFill>
            <a:srgbClr val="23334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D539F9BD-9A07-4344-B635-66B1B8726C0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32548" y="5002555"/>
            <a:ext cx="1340559" cy="709200"/>
          </a:xfrm>
          <a:prstGeom prst="rect">
            <a:avLst/>
          </a:prstGeom>
        </p:spPr>
      </p:pic>
      <p:sp>
        <p:nvSpPr>
          <p:cNvPr id="2" name="Title 1"/>
          <p:cNvSpPr>
            <a:spLocks noGrp="1"/>
          </p:cNvSpPr>
          <p:nvPr>
            <p:ph type="ctrTitle"/>
          </p:nvPr>
        </p:nvSpPr>
        <p:spPr>
          <a:xfrm>
            <a:off x="1285875" y="1651071"/>
            <a:ext cx="9144000" cy="1057419"/>
          </a:xfrm>
          <a:noFill/>
        </p:spPr>
        <p:txBody>
          <a:bodyPr lIns="0" rIns="252000" anchor="ctr"/>
          <a:lstStyle>
            <a:lvl1pPr algn="ctr">
              <a:defRPr sz="6000">
                <a:solidFill>
                  <a:schemeClr val="bg1"/>
                </a:solidFill>
                <a:latin typeface="Arial" panose="020B0604020202020204" pitchFamily="34" charset="0"/>
                <a:cs typeface="Arial" panose="020B0604020202020204" pitchFamily="34" charset="0"/>
              </a:defRPr>
            </a:lvl1pPr>
          </a:lstStyle>
          <a:p>
            <a:r>
              <a:rPr lang="sv-SE"/>
              <a:t>Klicka här för att ändra mall för rubrikformat</a:t>
            </a:r>
            <a:endParaRPr lang="en-US" dirty="0"/>
          </a:p>
        </p:txBody>
      </p:sp>
      <p:sp>
        <p:nvSpPr>
          <p:cNvPr id="3" name="Subtitle 2"/>
          <p:cNvSpPr>
            <a:spLocks noGrp="1"/>
          </p:cNvSpPr>
          <p:nvPr>
            <p:ph type="subTitle" idx="1" hasCustomPrompt="1"/>
          </p:nvPr>
        </p:nvSpPr>
        <p:spPr>
          <a:xfrm>
            <a:off x="631384" y="4747532"/>
            <a:ext cx="9182271" cy="1202835"/>
          </a:xfrm>
        </p:spPr>
        <p:txBody>
          <a:bodyPr>
            <a:noAutofit/>
          </a:bodyPr>
          <a:lstStyle>
            <a:lvl1pPr marL="0" indent="0" algn="l">
              <a:lnSpc>
                <a:spcPct val="100000"/>
              </a:lnSpc>
              <a:spcBef>
                <a:spcPts val="0"/>
              </a:spcBef>
              <a:buNone/>
              <a:defRPr sz="240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Enhet för </a:t>
            </a:r>
            <a:br>
              <a:rPr lang="sv-SE" dirty="0"/>
            </a:br>
            <a:r>
              <a:rPr lang="sv-SE" dirty="0"/>
              <a:t>Typ av presentation och/eller ort och datum</a:t>
            </a:r>
          </a:p>
          <a:p>
            <a:r>
              <a:rPr lang="sv-SE" dirty="0"/>
              <a:t>Namn</a:t>
            </a:r>
          </a:p>
          <a:p>
            <a:endParaRPr lang="en-US" dirty="0"/>
          </a:p>
        </p:txBody>
      </p:sp>
    </p:spTree>
    <p:extLst>
      <p:ext uri="{BB962C8B-B14F-4D97-AF65-F5344CB8AC3E}">
        <p14:creationId xmlns:p14="http://schemas.microsoft.com/office/powerpoint/2010/main" val="234577980"/>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4_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171" y="1356577"/>
            <a:ext cx="94234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10" name="Rektangel 9">
            <a:extLst>
              <a:ext uri="{FF2B5EF4-FFF2-40B4-BE49-F238E27FC236}">
                <a16:creationId xmlns:a16="http://schemas.microsoft.com/office/drawing/2014/main" id="{270859D1-85FF-41FD-A18F-151D77340315}"/>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C1F0389F-BA9F-4946-BD12-DACE10198767}"/>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60995" y="144303"/>
            <a:ext cx="1696581" cy="432000"/>
          </a:xfrm>
          <a:prstGeom prst="rect">
            <a:avLst/>
          </a:prstGeom>
        </p:spPr>
      </p:pic>
      <p:sp>
        <p:nvSpPr>
          <p:cNvPr id="11" name="Title 1">
            <a:extLst>
              <a:ext uri="{FF2B5EF4-FFF2-40B4-BE49-F238E27FC236}">
                <a16:creationId xmlns:a16="http://schemas.microsoft.com/office/drawing/2014/main" id="{35972A32-3F22-4057-BBFE-AD1002186FA6}"/>
              </a:ext>
            </a:extLst>
          </p:cNvPr>
          <p:cNvSpPr>
            <a:spLocks noGrp="1"/>
          </p:cNvSpPr>
          <p:nvPr>
            <p:ph type="title"/>
          </p:nvPr>
        </p:nvSpPr>
        <p:spPr>
          <a:xfrm>
            <a:off x="0" y="6154"/>
            <a:ext cx="9173497" cy="720000"/>
          </a:xfrm>
          <a:noFill/>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7207782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vå dela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29344" y="1356577"/>
            <a:ext cx="51816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2024-12-10</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9" name="Rektangel 8">
            <a:extLst>
              <a:ext uri="{FF2B5EF4-FFF2-40B4-BE49-F238E27FC236}">
                <a16:creationId xmlns:a16="http://schemas.microsoft.com/office/drawing/2014/main" id="{60E82E08-F7FF-4F72-B362-7D1708890B18}"/>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0" name="Bild 9">
            <a:extLst>
              <a:ext uri="{FF2B5EF4-FFF2-40B4-BE49-F238E27FC236}">
                <a16:creationId xmlns:a16="http://schemas.microsoft.com/office/drawing/2014/main" id="{F0635B78-F652-4238-924E-2E81271DE1DB}"/>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60995" y="144303"/>
            <a:ext cx="1696581" cy="432000"/>
          </a:xfrm>
          <a:prstGeom prst="rect">
            <a:avLst/>
          </a:prstGeom>
        </p:spPr>
      </p:pic>
      <p:sp>
        <p:nvSpPr>
          <p:cNvPr id="11" name="Title 1">
            <a:extLst>
              <a:ext uri="{FF2B5EF4-FFF2-40B4-BE49-F238E27FC236}">
                <a16:creationId xmlns:a16="http://schemas.microsoft.com/office/drawing/2014/main" id="{BFEE5C2A-3EFB-479F-B11A-624BDA3BEC4F}"/>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23998230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4_Två delar">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2024-12-10</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8" name="Rektangel 7">
            <a:extLst>
              <a:ext uri="{FF2B5EF4-FFF2-40B4-BE49-F238E27FC236}">
                <a16:creationId xmlns:a16="http://schemas.microsoft.com/office/drawing/2014/main" id="{6E08001E-3677-4CAB-B7DE-B9F7A178956D}"/>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E5BE1D33-77F0-4176-92BC-9E72896F6C6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060995" y="144303"/>
            <a:ext cx="1696581" cy="432000"/>
          </a:xfrm>
          <a:prstGeom prst="rect">
            <a:avLst/>
          </a:prstGeom>
        </p:spPr>
      </p:pic>
      <p:sp>
        <p:nvSpPr>
          <p:cNvPr id="10" name="Title 1">
            <a:extLst>
              <a:ext uri="{FF2B5EF4-FFF2-40B4-BE49-F238E27FC236}">
                <a16:creationId xmlns:a16="http://schemas.microsoft.com/office/drawing/2014/main" id="{6686D82F-1F47-4408-937C-4C8BAAE54482}"/>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40649220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3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8" name="Bild 7">
            <a:extLst>
              <a:ext uri="{FF2B5EF4-FFF2-40B4-BE49-F238E27FC236}">
                <a16:creationId xmlns:a16="http://schemas.microsoft.com/office/drawing/2014/main" id="{3F3123A3-AF9D-4056-B3ED-5D6C4D876B24}"/>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pic>
        <p:nvPicPr>
          <p:cNvPr id="9" name="Bild 8">
            <a:extLst>
              <a:ext uri="{FF2B5EF4-FFF2-40B4-BE49-F238E27FC236}">
                <a16:creationId xmlns:a16="http://schemas.microsoft.com/office/drawing/2014/main" id="{383317E8-210D-420A-9E18-8FB614540B07}"/>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2293476" y="2326403"/>
            <a:ext cx="7605048" cy="1706433"/>
          </a:xfrm>
          <a:prstGeom prst="rect">
            <a:avLst/>
          </a:prstGeom>
        </p:spPr>
      </p:pic>
    </p:spTree>
    <p:extLst>
      <p:ext uri="{BB962C8B-B14F-4D97-AF65-F5344CB8AC3E}">
        <p14:creationId xmlns:p14="http://schemas.microsoft.com/office/powerpoint/2010/main" val="221888314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_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171" y="1356577"/>
            <a:ext cx="94234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9" name="Rektangel 8">
            <a:extLst>
              <a:ext uri="{FF2B5EF4-FFF2-40B4-BE49-F238E27FC236}">
                <a16:creationId xmlns:a16="http://schemas.microsoft.com/office/drawing/2014/main" id="{3A0C9F0B-7915-4767-923E-FDA7618DD2B0}"/>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Title 1">
            <a:extLst>
              <a:ext uri="{FF2B5EF4-FFF2-40B4-BE49-F238E27FC236}">
                <a16:creationId xmlns:a16="http://schemas.microsoft.com/office/drawing/2014/main" id="{36BBD127-5F4A-46DA-9FE8-B8BF8D666806}"/>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pic>
        <p:nvPicPr>
          <p:cNvPr id="6" name="Bild 5">
            <a:extLst>
              <a:ext uri="{FF2B5EF4-FFF2-40B4-BE49-F238E27FC236}">
                <a16:creationId xmlns:a16="http://schemas.microsoft.com/office/drawing/2014/main" id="{5D8FFD6D-432E-449B-953D-D61F930C012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64807" y="171471"/>
            <a:ext cx="1611898" cy="361681"/>
          </a:xfrm>
          <a:prstGeom prst="rect">
            <a:avLst/>
          </a:prstGeom>
        </p:spPr>
      </p:pic>
    </p:spTree>
    <p:extLst>
      <p:ext uri="{BB962C8B-B14F-4D97-AF65-F5344CB8AC3E}">
        <p14:creationId xmlns:p14="http://schemas.microsoft.com/office/powerpoint/2010/main" val="45719714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5_Två dela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29344" y="1356577"/>
            <a:ext cx="51816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vl4pPr>
              <a:lnSpc>
                <a:spcPct val="100000"/>
              </a:lnSpc>
              <a:spcBef>
                <a:spcPts val="1000"/>
              </a:spcBef>
              <a:spcAft>
                <a:spcPts val="600"/>
              </a:spcAft>
              <a:defRPr/>
            </a:lvl4pPr>
            <a:lvl5pPr>
              <a:lnSpc>
                <a:spcPct val="100000"/>
              </a:lnSpc>
              <a:spcBef>
                <a:spcPts val="1000"/>
              </a:spcBef>
              <a:spcAft>
                <a:spcPts val="600"/>
              </a:spcAft>
              <a:defRPr/>
            </a:lvl5p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vl4pPr>
              <a:lnSpc>
                <a:spcPct val="100000"/>
              </a:lnSpc>
              <a:spcBef>
                <a:spcPts val="1000"/>
              </a:spcBef>
              <a:spcAft>
                <a:spcPts val="600"/>
              </a:spcAft>
              <a:defRPr/>
            </a:lvl4pPr>
            <a:lvl5pPr>
              <a:lnSpc>
                <a:spcPct val="100000"/>
              </a:lnSpc>
              <a:spcBef>
                <a:spcPts val="1000"/>
              </a:spcBef>
              <a:spcAft>
                <a:spcPts val="600"/>
              </a:spcAft>
              <a:defRPr/>
            </a:lvl5p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2024-12-10</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8" name="Rektangel 7">
            <a:extLst>
              <a:ext uri="{FF2B5EF4-FFF2-40B4-BE49-F238E27FC236}">
                <a16:creationId xmlns:a16="http://schemas.microsoft.com/office/drawing/2014/main" id="{1B4CCCB0-B56E-402E-92EB-DB6828560328}"/>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4C09453C-B779-466E-8D2B-6A13341ABE8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64807" y="171471"/>
            <a:ext cx="1611898" cy="361681"/>
          </a:xfrm>
          <a:prstGeom prst="rect">
            <a:avLst/>
          </a:prstGeom>
        </p:spPr>
      </p:pic>
      <p:sp>
        <p:nvSpPr>
          <p:cNvPr id="10" name="Title 1">
            <a:extLst>
              <a:ext uri="{FF2B5EF4-FFF2-40B4-BE49-F238E27FC236}">
                <a16:creationId xmlns:a16="http://schemas.microsoft.com/office/drawing/2014/main" id="{F3F8BA60-DB5B-4DAB-A5D7-D8EBE622412C}"/>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12805263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6_Två delar">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2024-12-10</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8" name="Rektangel 7">
            <a:extLst>
              <a:ext uri="{FF2B5EF4-FFF2-40B4-BE49-F238E27FC236}">
                <a16:creationId xmlns:a16="http://schemas.microsoft.com/office/drawing/2014/main" id="{86A38058-0F6C-4A12-BB38-4D9CE84DFA1E}"/>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22B2C1D7-9762-49EA-9D4E-C9C3F037035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64807" y="171471"/>
            <a:ext cx="1611898" cy="361681"/>
          </a:xfrm>
          <a:prstGeom prst="rect">
            <a:avLst/>
          </a:prstGeom>
        </p:spPr>
      </p:pic>
      <p:sp>
        <p:nvSpPr>
          <p:cNvPr id="10" name="Title 1">
            <a:extLst>
              <a:ext uri="{FF2B5EF4-FFF2-40B4-BE49-F238E27FC236}">
                <a16:creationId xmlns:a16="http://schemas.microsoft.com/office/drawing/2014/main" id="{016F6400-5915-4EE6-ACF5-A42308E046E3}"/>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32740183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6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C1658A40-3503-4AB1-9FE1-F21A5DFBDDF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pic>
        <p:nvPicPr>
          <p:cNvPr id="3" name="Bildobjekt 2" descr="En bild som visar text, skärmbild, Teckensnitt, logotyp&#10;&#10;Automatiskt genererad beskrivning">
            <a:extLst>
              <a:ext uri="{FF2B5EF4-FFF2-40B4-BE49-F238E27FC236}">
                <a16:creationId xmlns:a16="http://schemas.microsoft.com/office/drawing/2014/main" id="{FE6F4320-2C43-AB01-A9B4-871BBC22FC82}"/>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0906663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6_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171" y="1356577"/>
            <a:ext cx="94234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9" name="Rektangel 8">
            <a:extLst>
              <a:ext uri="{FF2B5EF4-FFF2-40B4-BE49-F238E27FC236}">
                <a16:creationId xmlns:a16="http://schemas.microsoft.com/office/drawing/2014/main" id="{8A0077A0-6F49-450A-BE1F-BCE3250564E1}"/>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 name="Title 1">
            <a:extLst>
              <a:ext uri="{FF2B5EF4-FFF2-40B4-BE49-F238E27FC236}">
                <a16:creationId xmlns:a16="http://schemas.microsoft.com/office/drawing/2014/main" id="{991C5D54-C0E3-4B22-A35D-EC261B84677F}"/>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pic>
        <p:nvPicPr>
          <p:cNvPr id="2" name="Bild 1">
            <a:extLst>
              <a:ext uri="{FF2B5EF4-FFF2-40B4-BE49-F238E27FC236}">
                <a16:creationId xmlns:a16="http://schemas.microsoft.com/office/drawing/2014/main" id="{1DFE4001-F89C-D68A-B9F9-FAF1D77B5D6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320216" y="116988"/>
            <a:ext cx="1552206" cy="486629"/>
          </a:xfrm>
          <a:prstGeom prst="rect">
            <a:avLst/>
          </a:prstGeom>
        </p:spPr>
      </p:pic>
    </p:spTree>
    <p:extLst>
      <p:ext uri="{BB962C8B-B14F-4D97-AF65-F5344CB8AC3E}">
        <p14:creationId xmlns:p14="http://schemas.microsoft.com/office/powerpoint/2010/main" val="13302420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7_Två dela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29344" y="1356577"/>
            <a:ext cx="51816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2024-12-10</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9" name="Rektangel 8">
            <a:extLst>
              <a:ext uri="{FF2B5EF4-FFF2-40B4-BE49-F238E27FC236}">
                <a16:creationId xmlns:a16="http://schemas.microsoft.com/office/drawing/2014/main" id="{7BF8B9B9-DF06-4A4F-9FA3-F8A32CB9EDFC}"/>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1" name="Title 1">
            <a:extLst>
              <a:ext uri="{FF2B5EF4-FFF2-40B4-BE49-F238E27FC236}">
                <a16:creationId xmlns:a16="http://schemas.microsoft.com/office/drawing/2014/main" id="{994EEF28-B936-436D-BEC9-41EAE94048C3}"/>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pic>
        <p:nvPicPr>
          <p:cNvPr id="7" name="Bild 6">
            <a:extLst>
              <a:ext uri="{FF2B5EF4-FFF2-40B4-BE49-F238E27FC236}">
                <a16:creationId xmlns:a16="http://schemas.microsoft.com/office/drawing/2014/main" id="{F6C02D25-9ED4-6CE0-BC26-A901D9B5971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320216" y="116988"/>
            <a:ext cx="1552206" cy="486629"/>
          </a:xfrm>
          <a:prstGeom prst="rect">
            <a:avLst/>
          </a:prstGeom>
        </p:spPr>
      </p:pic>
    </p:spTree>
    <p:extLst>
      <p:ext uri="{BB962C8B-B14F-4D97-AF65-F5344CB8AC3E}">
        <p14:creationId xmlns:p14="http://schemas.microsoft.com/office/powerpoint/2010/main" val="2159463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MYH2019">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a:xfrm>
            <a:off x="732171" y="1356577"/>
            <a:ext cx="9423400" cy="4351338"/>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283829754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8_Två delar">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2024-12-10</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7" name="Rektangel 6">
            <a:extLst>
              <a:ext uri="{FF2B5EF4-FFF2-40B4-BE49-F238E27FC236}">
                <a16:creationId xmlns:a16="http://schemas.microsoft.com/office/drawing/2014/main" id="{971AE36A-73B5-42AE-A2C5-88156FC1B647}"/>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0" name="Title 1">
            <a:extLst>
              <a:ext uri="{FF2B5EF4-FFF2-40B4-BE49-F238E27FC236}">
                <a16:creationId xmlns:a16="http://schemas.microsoft.com/office/drawing/2014/main" id="{3A07152C-101C-4904-83E7-F8F8C6ED4C7E}"/>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pic>
        <p:nvPicPr>
          <p:cNvPr id="4" name="Bild 3">
            <a:extLst>
              <a:ext uri="{FF2B5EF4-FFF2-40B4-BE49-F238E27FC236}">
                <a16:creationId xmlns:a16="http://schemas.microsoft.com/office/drawing/2014/main" id="{30AC94A8-2FE2-5B18-B31C-DBB170DFCA41}"/>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320216" y="116988"/>
            <a:ext cx="1552206" cy="486629"/>
          </a:xfrm>
          <a:prstGeom prst="rect">
            <a:avLst/>
          </a:prstGeom>
        </p:spPr>
      </p:pic>
    </p:spTree>
    <p:extLst>
      <p:ext uri="{BB962C8B-B14F-4D97-AF65-F5344CB8AC3E}">
        <p14:creationId xmlns:p14="http://schemas.microsoft.com/office/powerpoint/2010/main" val="35933538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7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C1658A40-3503-4AB1-9FE1-F21A5DFBDDF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pic>
        <p:nvPicPr>
          <p:cNvPr id="5" name="Bild 4">
            <a:extLst>
              <a:ext uri="{FF2B5EF4-FFF2-40B4-BE49-F238E27FC236}">
                <a16:creationId xmlns:a16="http://schemas.microsoft.com/office/drawing/2014/main" id="{B850C954-8560-4B89-92E5-DD6C7226A79F}"/>
              </a:ext>
            </a:extLst>
          </p:cNvPr>
          <p:cNvPicPr>
            <a:picLocks noChangeAspect="1"/>
          </p:cNvPicPr>
          <p:nvPr userDrawn="1"/>
        </p:nvPicPr>
        <p:blipFill>
          <a:blip r:embed="rId4">
            <a:extLst>
              <a:ext uri="{96DAC541-7B7A-43D3-8B79-37D633B846F1}">
                <asvg:svgBlip xmlns:asvg="http://schemas.microsoft.com/office/drawing/2016/SVG/main" r:embed="rId5"/>
              </a:ext>
            </a:extLst>
          </a:blip>
          <a:stretch>
            <a:fillRect/>
          </a:stretch>
        </p:blipFill>
        <p:spPr>
          <a:xfrm>
            <a:off x="3036000" y="2654650"/>
            <a:ext cx="6120000" cy="1253142"/>
          </a:xfrm>
          <a:prstGeom prst="rect">
            <a:avLst/>
          </a:prstGeom>
        </p:spPr>
      </p:pic>
    </p:spTree>
    <p:extLst>
      <p:ext uri="{BB962C8B-B14F-4D97-AF65-F5344CB8AC3E}">
        <p14:creationId xmlns:p14="http://schemas.microsoft.com/office/powerpoint/2010/main" val="34157287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7_Rubrik och innehåll">
    <p:spTree>
      <p:nvGrpSpPr>
        <p:cNvPr id="1" name=""/>
        <p:cNvGrpSpPr/>
        <p:nvPr/>
      </p:nvGrpSpPr>
      <p:grpSpPr>
        <a:xfrm>
          <a:off x="0" y="0"/>
          <a:ext cx="0" cy="0"/>
          <a:chOff x="0" y="0"/>
          <a:chExt cx="0" cy="0"/>
        </a:xfrm>
      </p:grpSpPr>
      <p:sp>
        <p:nvSpPr>
          <p:cNvPr id="3" name="Content Placeholder 2"/>
          <p:cNvSpPr>
            <a:spLocks noGrp="1"/>
          </p:cNvSpPr>
          <p:nvPr>
            <p:ph idx="1"/>
          </p:nvPr>
        </p:nvSpPr>
        <p:spPr>
          <a:xfrm>
            <a:off x="732171" y="1356577"/>
            <a:ext cx="94234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10" name="Rektangel 9">
            <a:extLst>
              <a:ext uri="{FF2B5EF4-FFF2-40B4-BE49-F238E27FC236}">
                <a16:creationId xmlns:a16="http://schemas.microsoft.com/office/drawing/2014/main" id="{D1F74581-B875-4049-B521-C00CFF70FDA8}"/>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C086ADBE-690C-4C48-8E5A-BCE6044AAB1C}"/>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10178" y="212917"/>
            <a:ext cx="1620000" cy="331715"/>
          </a:xfrm>
          <a:prstGeom prst="rect">
            <a:avLst/>
          </a:prstGeom>
        </p:spPr>
      </p:pic>
      <p:sp>
        <p:nvSpPr>
          <p:cNvPr id="11" name="Title 1">
            <a:extLst>
              <a:ext uri="{FF2B5EF4-FFF2-40B4-BE49-F238E27FC236}">
                <a16:creationId xmlns:a16="http://schemas.microsoft.com/office/drawing/2014/main" id="{B607530C-C00D-4E57-AA3B-7EDEAAE9F9DB}"/>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156605529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9_Två delar">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729344" y="1356577"/>
            <a:ext cx="51816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2024-12-10</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8" name="Rektangel 7">
            <a:extLst>
              <a:ext uri="{FF2B5EF4-FFF2-40B4-BE49-F238E27FC236}">
                <a16:creationId xmlns:a16="http://schemas.microsoft.com/office/drawing/2014/main" id="{286FF076-7E82-4249-872E-4FF0B8BD77EC}"/>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10" name="Bild 9">
            <a:extLst>
              <a:ext uri="{FF2B5EF4-FFF2-40B4-BE49-F238E27FC236}">
                <a16:creationId xmlns:a16="http://schemas.microsoft.com/office/drawing/2014/main" id="{9EFE772D-C813-41FF-803E-F95C24244E73}"/>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10178" y="212917"/>
            <a:ext cx="1620000" cy="331715"/>
          </a:xfrm>
          <a:prstGeom prst="rect">
            <a:avLst/>
          </a:prstGeom>
        </p:spPr>
      </p:pic>
      <p:sp>
        <p:nvSpPr>
          <p:cNvPr id="11" name="Title 1">
            <a:extLst>
              <a:ext uri="{FF2B5EF4-FFF2-40B4-BE49-F238E27FC236}">
                <a16:creationId xmlns:a16="http://schemas.microsoft.com/office/drawing/2014/main" id="{46D7D555-201A-414A-A069-09B7F9690B29}"/>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37836394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0_Två delar">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2024-12-10</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
        <p:nvSpPr>
          <p:cNvPr id="8" name="Rektangel 7">
            <a:extLst>
              <a:ext uri="{FF2B5EF4-FFF2-40B4-BE49-F238E27FC236}">
                <a16:creationId xmlns:a16="http://schemas.microsoft.com/office/drawing/2014/main" id="{EE4F5E70-C4A0-435D-8D83-7A3668984BB6}"/>
              </a:ext>
            </a:extLst>
          </p:cNvPr>
          <p:cNvSpPr/>
          <p:nvPr userDrawn="1"/>
        </p:nvSpPr>
        <p:spPr>
          <a:xfrm>
            <a:off x="0" y="303"/>
            <a:ext cx="12192000" cy="720000"/>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2194B662-8AE9-43D3-84FD-E2CD3BE49114}"/>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110178" y="212917"/>
            <a:ext cx="1620000" cy="331715"/>
          </a:xfrm>
          <a:prstGeom prst="rect">
            <a:avLst/>
          </a:prstGeom>
        </p:spPr>
      </p:pic>
      <p:sp>
        <p:nvSpPr>
          <p:cNvPr id="10" name="Title 1">
            <a:extLst>
              <a:ext uri="{FF2B5EF4-FFF2-40B4-BE49-F238E27FC236}">
                <a16:creationId xmlns:a16="http://schemas.microsoft.com/office/drawing/2014/main" id="{C7297FC4-6B60-4581-9BC2-B3622E04452E}"/>
              </a:ext>
            </a:extLst>
          </p:cNvPr>
          <p:cNvSpPr>
            <a:spLocks noGrp="1"/>
          </p:cNvSpPr>
          <p:nvPr>
            <p:ph type="title"/>
          </p:nvPr>
        </p:nvSpPr>
        <p:spPr>
          <a:xfrm>
            <a:off x="0" y="6154"/>
            <a:ext cx="9173497" cy="720000"/>
          </a:xfrm>
          <a:noFill/>
          <a:ln>
            <a:noFill/>
          </a:ln>
        </p:spPr>
        <p:txBody>
          <a:bodyPr/>
          <a:lstStyle/>
          <a:p>
            <a:r>
              <a:rPr lang="sv-SE"/>
              <a:t>Klicka här för att ändra mall för rubrikformat</a:t>
            </a:r>
            <a:endParaRPr lang="en-US" dirty="0"/>
          </a:p>
        </p:txBody>
      </p:sp>
    </p:spTree>
    <p:extLst>
      <p:ext uri="{BB962C8B-B14F-4D97-AF65-F5344CB8AC3E}">
        <p14:creationId xmlns:p14="http://schemas.microsoft.com/office/powerpoint/2010/main" val="29356853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4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Title 1"/>
          <p:cNvSpPr>
            <a:spLocks noGrp="1"/>
          </p:cNvSpPr>
          <p:nvPr>
            <p:ph type="title"/>
          </p:nvPr>
        </p:nvSpPr>
        <p:spPr>
          <a:xfrm>
            <a:off x="831850" y="1709738"/>
            <a:ext cx="10515600" cy="2852737"/>
          </a:xfrm>
          <a:noFill/>
        </p:spPr>
        <p:txBody>
          <a:bodyPr anchor="b"/>
          <a:lstStyle>
            <a:lvl1pPr>
              <a:defRPr sz="6000"/>
            </a:lvl1pPr>
          </a:lstStyle>
          <a:p>
            <a:r>
              <a:rPr lang="sv-SE"/>
              <a:t>Klicka här för att ändra mall för rubrikformat</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2024-12-10</a:t>
            </a:fld>
            <a:endParaRPr lang="sv-SE"/>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sv-SE"/>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endParaRPr lang="sv-SE" dirty="0"/>
          </a:p>
        </p:txBody>
      </p:sp>
      <p:pic>
        <p:nvPicPr>
          <p:cNvPr id="8" name="Bild 7">
            <a:extLst>
              <a:ext uri="{FF2B5EF4-FFF2-40B4-BE49-F238E27FC236}">
                <a16:creationId xmlns:a16="http://schemas.microsoft.com/office/drawing/2014/main" id="{6E14B23D-1D0E-4F5D-9EF4-9F9495E0FD1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spTree>
    <p:extLst>
      <p:ext uri="{BB962C8B-B14F-4D97-AF65-F5344CB8AC3E}">
        <p14:creationId xmlns:p14="http://schemas.microsoft.com/office/powerpoint/2010/main" val="161845337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2" name="Title 1"/>
          <p:cNvSpPr>
            <a:spLocks noGrp="1"/>
          </p:cNvSpPr>
          <p:nvPr>
            <p:ph type="title"/>
          </p:nvPr>
        </p:nvSpPr>
        <p:spPr>
          <a:xfrm>
            <a:off x="985154" y="2551837"/>
            <a:ext cx="9525000" cy="1754326"/>
          </a:xfrm>
          <a:noFill/>
        </p:spPr>
        <p:txBody>
          <a:bodyPr wrap="square" anchor="ctr" anchorCtr="0">
            <a:normAutofit/>
          </a:bodyPr>
          <a:lstStyle>
            <a:lvl1pPr algn="ctr">
              <a:defRPr sz="6000"/>
            </a:lvl1pPr>
          </a:lstStyle>
          <a:p>
            <a:r>
              <a:rPr lang="sv-SE"/>
              <a:t>Klicka här för att ändra mall för rubrikformat</a:t>
            </a:r>
            <a:endParaRPr lang="en-US" dirty="0"/>
          </a:p>
        </p:txBody>
      </p:sp>
      <p:pic>
        <p:nvPicPr>
          <p:cNvPr id="8" name="Bild 7">
            <a:extLst>
              <a:ext uri="{FF2B5EF4-FFF2-40B4-BE49-F238E27FC236}">
                <a16:creationId xmlns:a16="http://schemas.microsoft.com/office/drawing/2014/main" id="{6E14B23D-1D0E-4F5D-9EF4-9F9495E0FD1C}"/>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spTree>
    <p:extLst>
      <p:ext uri="{BB962C8B-B14F-4D97-AF65-F5344CB8AC3E}">
        <p14:creationId xmlns:p14="http://schemas.microsoft.com/office/powerpoint/2010/main" val="357372982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2_Rubrikbild">
    <p:bg>
      <p:bgPr>
        <a:gradFill>
          <a:gsLst>
            <a:gs pos="0">
              <a:srgbClr val="4C638D">
                <a:lumMod val="100000"/>
              </a:srgbClr>
            </a:gs>
            <a:gs pos="100000">
              <a:srgbClr val="233348"/>
            </a:gs>
          </a:gsLst>
          <a:lin ang="5400000" scaled="1"/>
        </a:gradFill>
        <a:effectLst/>
      </p:bgPr>
    </p:bg>
    <p:spTree>
      <p:nvGrpSpPr>
        <p:cNvPr id="1" name=""/>
        <p:cNvGrpSpPr/>
        <p:nvPr/>
      </p:nvGrpSpPr>
      <p:grpSpPr>
        <a:xfrm>
          <a:off x="0" y="0"/>
          <a:ext cx="0" cy="0"/>
          <a:chOff x="0" y="0"/>
          <a:chExt cx="0" cy="0"/>
        </a:xfrm>
      </p:grpSpPr>
      <p:sp>
        <p:nvSpPr>
          <p:cNvPr id="9" name="Rektangel 8">
            <a:extLst>
              <a:ext uri="{FF2B5EF4-FFF2-40B4-BE49-F238E27FC236}">
                <a16:creationId xmlns:a16="http://schemas.microsoft.com/office/drawing/2014/main" id="{57CA9835-94A4-437C-8000-D34EBC3FA602}"/>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 name="Subtitle 2">
            <a:extLst>
              <a:ext uri="{FF2B5EF4-FFF2-40B4-BE49-F238E27FC236}">
                <a16:creationId xmlns:a16="http://schemas.microsoft.com/office/drawing/2014/main" id="{15887912-8560-4238-910C-F3020838EC9F}"/>
              </a:ext>
            </a:extLst>
          </p:cNvPr>
          <p:cNvSpPr>
            <a:spLocks noGrp="1"/>
          </p:cNvSpPr>
          <p:nvPr>
            <p:ph type="subTitle" idx="1" hasCustomPrompt="1"/>
          </p:nvPr>
        </p:nvSpPr>
        <p:spPr>
          <a:xfrm>
            <a:off x="4594430" y="3140527"/>
            <a:ext cx="3003139" cy="996043"/>
          </a:xfrm>
        </p:spPr>
        <p:txBody>
          <a:bodyPr>
            <a:noAutofit/>
          </a:bodyPr>
          <a:lstStyle>
            <a:lvl1pPr marL="0" indent="0" algn="ctr">
              <a:spcBef>
                <a:spcPts val="700"/>
              </a:spcBef>
              <a:buNone/>
              <a:defRPr sz="8800" b="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Tack!</a:t>
            </a:r>
            <a:endParaRPr lang="en-US" dirty="0"/>
          </a:p>
        </p:txBody>
      </p:sp>
      <p:pic>
        <p:nvPicPr>
          <p:cNvPr id="5" name="Bild 4">
            <a:extLst>
              <a:ext uri="{FF2B5EF4-FFF2-40B4-BE49-F238E27FC236}">
                <a16:creationId xmlns:a16="http://schemas.microsoft.com/office/drawing/2014/main" id="{3EFA590C-F53C-4169-A76C-9EB00E45FC51}"/>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sp>
        <p:nvSpPr>
          <p:cNvPr id="6" name="Subtitle 2">
            <a:extLst>
              <a:ext uri="{FF2B5EF4-FFF2-40B4-BE49-F238E27FC236}">
                <a16:creationId xmlns:a16="http://schemas.microsoft.com/office/drawing/2014/main" id="{DF50A07F-592C-4E49-9E34-2058CBB42154}"/>
              </a:ext>
            </a:extLst>
          </p:cNvPr>
          <p:cNvSpPr txBox="1">
            <a:spLocks/>
          </p:cNvSpPr>
          <p:nvPr userDrawn="1"/>
        </p:nvSpPr>
        <p:spPr>
          <a:xfrm>
            <a:off x="3559956" y="4404730"/>
            <a:ext cx="5072085" cy="624472"/>
          </a:xfrm>
          <a:prstGeom prst="rect">
            <a:avLst/>
          </a:prstGeom>
        </p:spPr>
        <p:txBody>
          <a:bodyPr vert="horz" lIns="91440" tIns="45720" rIns="91440" bIns="45720" rtlCol="0">
            <a:noAutofit/>
          </a:bodyPr>
          <a:lstStyle>
            <a:lvl1pPr marL="0" indent="0" algn="ctr" defTabSz="914400" rtl="0" eaLnBrk="1" latinLnBrk="0" hangingPunct="1">
              <a:lnSpc>
                <a:spcPts val="3500"/>
              </a:lnSpc>
              <a:spcBef>
                <a:spcPts val="700"/>
              </a:spcBef>
              <a:buFont typeface="Arial" panose="020B0604020202020204" pitchFamily="34" charset="0"/>
              <a:buNone/>
              <a:defRPr sz="8800" b="0" kern="1200">
                <a:solidFill>
                  <a:schemeClr val="bg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Arial" panose="020B0604020202020204" pitchFamily="34" charset="0"/>
                <a:ea typeface="+mn-ea"/>
                <a:cs typeface="Arial" panose="020B0604020202020204" pitchFamily="34" charset="0"/>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sv-SE" sz="2800" dirty="0"/>
              <a:t>Besök oss gärna på myh.se</a:t>
            </a:r>
          </a:p>
        </p:txBody>
      </p:sp>
    </p:spTree>
    <p:extLst>
      <p:ext uri="{BB962C8B-B14F-4D97-AF65-F5344CB8AC3E}">
        <p14:creationId xmlns:p14="http://schemas.microsoft.com/office/powerpoint/2010/main" val="442379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729344" y="1356577"/>
            <a:ext cx="5181600" cy="4351338"/>
          </a:xfrm>
        </p:spPr>
        <p:txBody>
          <a:bodyPr/>
          <a:lstStyle>
            <a:lvl1pPr>
              <a:spcBef>
                <a:spcPts val="1000"/>
              </a:spcBef>
              <a:spcAft>
                <a:spcPts val="600"/>
              </a:spcAft>
              <a:defRPr/>
            </a:lvl1pPr>
            <a:lvl2pPr>
              <a:spcBef>
                <a:spcPts val="1000"/>
              </a:spcBef>
              <a:spcAft>
                <a:spcPts val="600"/>
              </a:spcAft>
              <a:defRPr/>
            </a:lvl2pPr>
            <a:lvl3pPr>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4" name="Content Placeholder 3"/>
          <p:cNvSpPr>
            <a:spLocks noGrp="1"/>
          </p:cNvSpPr>
          <p:nvPr>
            <p:ph sz="half" idx="2"/>
          </p:nvPr>
        </p:nvSpPr>
        <p:spPr>
          <a:xfrm>
            <a:off x="6281056" y="1356577"/>
            <a:ext cx="5181600" cy="4351338"/>
          </a:xfrm>
        </p:spPr>
        <p:txBody>
          <a:bodyPr/>
          <a:lstStyle>
            <a:lvl1pPr>
              <a:spcBef>
                <a:spcPts val="1000"/>
              </a:spcBef>
              <a:spcAft>
                <a:spcPts val="600"/>
              </a:spcAft>
              <a:defRPr/>
            </a:lvl1pPr>
            <a:lvl2pPr>
              <a:spcBef>
                <a:spcPts val="1000"/>
              </a:spcBef>
              <a:spcAft>
                <a:spcPts val="600"/>
              </a:spcAft>
              <a:defRPr/>
            </a:lvl2pPr>
            <a:lvl3pPr>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2024-12-10</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Tree>
    <p:extLst>
      <p:ext uri="{BB962C8B-B14F-4D97-AF65-F5344CB8AC3E}">
        <p14:creationId xmlns:p14="http://schemas.microsoft.com/office/powerpoint/2010/main" val="3023193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4" name="Content Placeholder 3"/>
          <p:cNvSpPr>
            <a:spLocks noGrp="1"/>
          </p:cNvSpPr>
          <p:nvPr>
            <p:ph sz="half" idx="2"/>
          </p:nvPr>
        </p:nvSpPr>
        <p:spPr>
          <a:xfrm>
            <a:off x="3505200" y="1363325"/>
            <a:ext cx="5181600" cy="4351338"/>
          </a:xfrm>
        </p:spPr>
        <p:txBody>
          <a:bodyPr/>
          <a:lstStyle>
            <a:lvl1pPr>
              <a:lnSpc>
                <a:spcPct val="100000"/>
              </a:lnSpc>
              <a:spcBef>
                <a:spcPts val="1000"/>
              </a:spcBef>
              <a:spcAft>
                <a:spcPts val="600"/>
              </a:spcAft>
              <a:defRPr/>
            </a:lvl1pPr>
          </a:lstStyle>
          <a:p>
            <a:pPr lvl="0"/>
            <a:r>
              <a:rPr lang="sv-SE"/>
              <a:t>Klicka här för att ändra format på bakgrundstexten</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2024-12-10</a:t>
            </a:fld>
            <a:endParaRPr lang="sv-SE"/>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sv-SE"/>
          </a:p>
        </p:txBody>
      </p:sp>
    </p:spTree>
    <p:extLst>
      <p:ext uri="{BB962C8B-B14F-4D97-AF65-F5344CB8AC3E}">
        <p14:creationId xmlns:p14="http://schemas.microsoft.com/office/powerpoint/2010/main" val="41974443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Avsnittsrubrik">
    <p:spTree>
      <p:nvGrpSpPr>
        <p:cNvPr id="1" name=""/>
        <p:cNvGrpSpPr/>
        <p:nvPr/>
      </p:nvGrpSpPr>
      <p:grpSpPr>
        <a:xfrm>
          <a:off x="0" y="0"/>
          <a:ext cx="0" cy="0"/>
          <a:chOff x="0" y="0"/>
          <a:chExt cx="0" cy="0"/>
        </a:xfrm>
      </p:grpSpPr>
      <p:sp>
        <p:nvSpPr>
          <p:cNvPr id="7" name="Rektangel 6">
            <a:extLst>
              <a:ext uri="{FF2B5EF4-FFF2-40B4-BE49-F238E27FC236}">
                <a16:creationId xmlns:a16="http://schemas.microsoft.com/office/drawing/2014/main" id="{DEFF76CA-5B12-4123-A674-2A20319E3F3E}"/>
              </a:ext>
            </a:extLst>
          </p:cNvPr>
          <p:cNvSpPr/>
          <p:nvPr userDrawn="1"/>
        </p:nvSpPr>
        <p:spPr>
          <a:xfrm>
            <a:off x="0" y="0"/>
            <a:ext cx="12192000" cy="6858000"/>
          </a:xfrm>
          <a:prstGeom prst="rect">
            <a:avLst/>
          </a:prstGeom>
          <a:gradFill>
            <a:gsLst>
              <a:gs pos="0">
                <a:srgbClr val="4C638D">
                  <a:lumMod val="100000"/>
                </a:srgbClr>
              </a:gs>
              <a:gs pos="100000">
                <a:srgbClr val="233348"/>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pic>
        <p:nvPicPr>
          <p:cNvPr id="9" name="Bild 8">
            <a:extLst>
              <a:ext uri="{FF2B5EF4-FFF2-40B4-BE49-F238E27FC236}">
                <a16:creationId xmlns:a16="http://schemas.microsoft.com/office/drawing/2014/main" id="{C1658A40-3503-4AB1-9FE1-F21A5DFBDDF2}"/>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440000" y="5760000"/>
            <a:ext cx="1340559" cy="709200"/>
          </a:xfrm>
          <a:prstGeom prst="rect">
            <a:avLst/>
          </a:prstGeom>
        </p:spPr>
      </p:pic>
    </p:spTree>
    <p:extLst>
      <p:ext uri="{BB962C8B-B14F-4D97-AF65-F5344CB8AC3E}">
        <p14:creationId xmlns:p14="http://schemas.microsoft.com/office/powerpoint/2010/main" val="3430483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1_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838200" y="689711"/>
            <a:ext cx="9423400" cy="708141"/>
          </a:xfrm>
          <a:solidFill>
            <a:schemeClr val="bg1"/>
          </a:solidFill>
        </p:spPr>
        <p:txBody>
          <a:bodyPr/>
          <a:lstStyle>
            <a:lvl1pPr marL="0" indent="0">
              <a:defRPr b="1" i="0">
                <a:solidFill>
                  <a:schemeClr val="accent3"/>
                </a:solidFill>
              </a:defRPr>
            </a:lvl1pPr>
          </a:lstStyle>
          <a:p>
            <a:r>
              <a:rPr lang="sv-SE"/>
              <a:t>Klicka här för att ändra mall för rubrikformat</a:t>
            </a:r>
            <a:endParaRPr lang="en-US" dirty="0"/>
          </a:p>
        </p:txBody>
      </p:sp>
      <p:sp>
        <p:nvSpPr>
          <p:cNvPr id="3" name="Content Placeholder 2"/>
          <p:cNvSpPr>
            <a:spLocks noGrp="1"/>
          </p:cNvSpPr>
          <p:nvPr>
            <p:ph idx="1"/>
          </p:nvPr>
        </p:nvSpPr>
        <p:spPr>
          <a:xfrm>
            <a:off x="838200" y="1717963"/>
            <a:ext cx="9423400" cy="4096255"/>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Tree>
    <p:extLst>
      <p:ext uri="{BB962C8B-B14F-4D97-AF65-F5344CB8AC3E}">
        <p14:creationId xmlns:p14="http://schemas.microsoft.com/office/powerpoint/2010/main" val="381154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Rubrik och innehåll">
    <p:spTree>
      <p:nvGrpSpPr>
        <p:cNvPr id="1" name=""/>
        <p:cNvGrpSpPr/>
        <p:nvPr/>
      </p:nvGrpSpPr>
      <p:grpSpPr>
        <a:xfrm>
          <a:off x="0" y="0"/>
          <a:ext cx="0" cy="0"/>
          <a:chOff x="0" y="0"/>
          <a:chExt cx="0" cy="0"/>
        </a:xfrm>
      </p:grpSpPr>
      <p:sp>
        <p:nvSpPr>
          <p:cNvPr id="2" name="Title 1"/>
          <p:cNvSpPr>
            <a:spLocks noGrp="1"/>
          </p:cNvSpPr>
          <p:nvPr>
            <p:ph type="title"/>
          </p:nvPr>
        </p:nvSpPr>
        <p:spPr>
          <a:xfrm>
            <a:off x="729344" y="711481"/>
            <a:ext cx="10733312" cy="708141"/>
          </a:xfrm>
          <a:solidFill>
            <a:schemeClr val="bg1"/>
          </a:solidFill>
        </p:spPr>
        <p:txBody>
          <a:bodyPr/>
          <a:lstStyle>
            <a:lvl1pPr marL="0" indent="0">
              <a:defRPr b="1" i="0">
                <a:solidFill>
                  <a:schemeClr val="accent3"/>
                </a:solidFill>
              </a:defRPr>
            </a:lvl1pPr>
          </a:lstStyle>
          <a:p>
            <a:r>
              <a:rPr lang="sv-SE"/>
              <a:t>Klicka här för att ändra mall för rubrikformat</a:t>
            </a:r>
            <a:endParaRPr lang="en-US" dirty="0"/>
          </a:p>
        </p:txBody>
      </p:sp>
      <p:sp>
        <p:nvSpPr>
          <p:cNvPr id="7" name="Platshållare för datum 6">
            <a:extLst>
              <a:ext uri="{FF2B5EF4-FFF2-40B4-BE49-F238E27FC236}">
                <a16:creationId xmlns:a16="http://schemas.microsoft.com/office/drawing/2014/main" id="{67856257-A929-4B08-8E52-6D3BBAAB029B}"/>
              </a:ext>
            </a:extLst>
          </p:cNvPr>
          <p:cNvSpPr>
            <a:spLocks noGrp="1"/>
          </p:cNvSpPr>
          <p:nvPr>
            <p:ph type="dt" sz="half" idx="10"/>
          </p:nvPr>
        </p:nvSpPr>
        <p:spPr/>
        <p:txBody>
          <a:bodyPr/>
          <a:lstStyle/>
          <a:p>
            <a:r>
              <a:rPr lang="en-US"/>
              <a:t>2019-10-24</a:t>
            </a:r>
            <a:endParaRPr lang="en-US" dirty="0"/>
          </a:p>
        </p:txBody>
      </p:sp>
      <p:sp>
        <p:nvSpPr>
          <p:cNvPr id="8" name="Platshållare för bildnummer 7">
            <a:extLst>
              <a:ext uri="{FF2B5EF4-FFF2-40B4-BE49-F238E27FC236}">
                <a16:creationId xmlns:a16="http://schemas.microsoft.com/office/drawing/2014/main" id="{BD60B80B-6376-4158-B0D8-9A2402C82FB7}"/>
              </a:ext>
            </a:extLst>
          </p:cNvPr>
          <p:cNvSpPr>
            <a:spLocks noGrp="1"/>
          </p:cNvSpPr>
          <p:nvPr>
            <p:ph type="sldNum" sz="quarter" idx="11"/>
          </p:nvPr>
        </p:nvSpPr>
        <p:spPr/>
        <p:txBody>
          <a:bodyPr/>
          <a:lstStyle/>
          <a:p>
            <a:fld id="{48F63A3B-78C7-47BE-AE5E-E10140E04643}" type="slidenum">
              <a:rPr lang="en-US" smtClean="0"/>
              <a:pPr/>
              <a:t>‹#›</a:t>
            </a:fld>
            <a:endParaRPr lang="en-US" dirty="0"/>
          </a:p>
        </p:txBody>
      </p:sp>
      <p:sp>
        <p:nvSpPr>
          <p:cNvPr id="6" name="Content Placeholder 2">
            <a:extLst>
              <a:ext uri="{FF2B5EF4-FFF2-40B4-BE49-F238E27FC236}">
                <a16:creationId xmlns:a16="http://schemas.microsoft.com/office/drawing/2014/main" id="{73E1DD7C-C7FA-46EE-8397-9AB1BC65B22F}"/>
              </a:ext>
            </a:extLst>
          </p:cNvPr>
          <p:cNvSpPr>
            <a:spLocks noGrp="1"/>
          </p:cNvSpPr>
          <p:nvPr>
            <p:ph sz="half" idx="1"/>
          </p:nvPr>
        </p:nvSpPr>
        <p:spPr>
          <a:xfrm>
            <a:off x="729344" y="1994331"/>
            <a:ext cx="5181600" cy="3600926"/>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
        <p:nvSpPr>
          <p:cNvPr id="9" name="Content Placeholder 3">
            <a:extLst>
              <a:ext uri="{FF2B5EF4-FFF2-40B4-BE49-F238E27FC236}">
                <a16:creationId xmlns:a16="http://schemas.microsoft.com/office/drawing/2014/main" id="{3E806EA6-8D2D-4674-A6A5-FF3F6D9B94A8}"/>
              </a:ext>
            </a:extLst>
          </p:cNvPr>
          <p:cNvSpPr>
            <a:spLocks noGrp="1"/>
          </p:cNvSpPr>
          <p:nvPr>
            <p:ph sz="half" idx="2"/>
          </p:nvPr>
        </p:nvSpPr>
        <p:spPr>
          <a:xfrm>
            <a:off x="6281056" y="1994331"/>
            <a:ext cx="5181600" cy="3600926"/>
          </a:xfrm>
        </p:spPr>
        <p:txBody>
          <a:bodyPr/>
          <a:lstStyle>
            <a:lvl1pPr>
              <a:lnSpc>
                <a:spcPct val="100000"/>
              </a:lnSpc>
              <a:spcBef>
                <a:spcPts val="1000"/>
              </a:spcBef>
              <a:spcAft>
                <a:spcPts val="600"/>
              </a:spcAft>
              <a:defRPr/>
            </a:lvl1pPr>
            <a:lvl2pPr>
              <a:lnSpc>
                <a:spcPct val="100000"/>
              </a:lnSpc>
              <a:spcBef>
                <a:spcPts val="1000"/>
              </a:spcBef>
              <a:spcAft>
                <a:spcPts val="600"/>
              </a:spcAft>
              <a:defRPr/>
            </a:lvl2pPr>
            <a:lvl3pPr>
              <a:lnSpc>
                <a:spcPct val="100000"/>
              </a:lnSpc>
              <a:spcBef>
                <a:spcPts val="1000"/>
              </a:spcBef>
              <a:spcAft>
                <a:spcPts val="600"/>
              </a:spcAft>
              <a:defRPr/>
            </a:lvl3pPr>
          </a:lstStyle>
          <a:p>
            <a:pPr lvl="0"/>
            <a:r>
              <a:rPr lang="sv-SE"/>
              <a:t>Klicka här för att ändra format på bakgrundstexten</a:t>
            </a:r>
          </a:p>
          <a:p>
            <a:pPr lvl="1"/>
            <a:r>
              <a:rPr lang="sv-SE"/>
              <a:t>Nivå två</a:t>
            </a:r>
          </a:p>
          <a:p>
            <a:pPr lvl="2"/>
            <a:r>
              <a:rPr lang="sv-SE"/>
              <a:t>Nivå tre</a:t>
            </a:r>
          </a:p>
        </p:txBody>
      </p:sp>
    </p:spTree>
    <p:extLst>
      <p:ext uri="{BB962C8B-B14F-4D97-AF65-F5344CB8AC3E}">
        <p14:creationId xmlns:p14="http://schemas.microsoft.com/office/powerpoint/2010/main" val="2689648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72FB85F6-CEED-4BF6-8FCD-4B571AB1F3EE}" type="datetimeFigureOut">
              <a:rPr lang="sv-SE" smtClean="0"/>
              <a:t>2024-12-10</a:t>
            </a:fld>
            <a:endParaRPr lang="sv-SE"/>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sv-SE"/>
          </a:p>
        </p:txBody>
      </p:sp>
      <p:sp>
        <p:nvSpPr>
          <p:cNvPr id="7" name="Title 1">
            <a:extLst>
              <a:ext uri="{FF2B5EF4-FFF2-40B4-BE49-F238E27FC236}">
                <a16:creationId xmlns:a16="http://schemas.microsoft.com/office/drawing/2014/main" id="{CE169E22-0BE4-4E85-8034-794256D45FEF}"/>
              </a:ext>
            </a:extLst>
          </p:cNvPr>
          <p:cNvSpPr>
            <a:spLocks noGrp="1"/>
          </p:cNvSpPr>
          <p:nvPr>
            <p:ph type="title"/>
          </p:nvPr>
        </p:nvSpPr>
        <p:spPr>
          <a:xfrm>
            <a:off x="838200" y="689711"/>
            <a:ext cx="9423400" cy="708141"/>
          </a:xfrm>
          <a:solidFill>
            <a:schemeClr val="bg1"/>
          </a:solidFill>
        </p:spPr>
        <p:txBody>
          <a:bodyPr/>
          <a:lstStyle>
            <a:lvl1pPr marL="0" indent="0">
              <a:defRPr b="1" i="0">
                <a:solidFill>
                  <a:schemeClr val="accent3"/>
                </a:solidFill>
              </a:defRPr>
            </a:lvl1pPr>
          </a:lstStyle>
          <a:p>
            <a:r>
              <a:rPr lang="sv-SE"/>
              <a:t>Klicka här för att ändra mall för rubrikformat</a:t>
            </a:r>
            <a:endParaRPr lang="en-US" dirty="0"/>
          </a:p>
        </p:txBody>
      </p:sp>
    </p:spTree>
    <p:extLst>
      <p:ext uri="{BB962C8B-B14F-4D97-AF65-F5344CB8AC3E}">
        <p14:creationId xmlns:p14="http://schemas.microsoft.com/office/powerpoint/2010/main" val="392929124"/>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image" Target="../media/image1.png"/><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image" Target="../media/image2.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2"/>
            <a:ext cx="12192000" cy="708140"/>
          </a:xfrm>
          <a:prstGeom prst="rect">
            <a:avLst/>
          </a:prstGeom>
          <a:solidFill>
            <a:schemeClr val="accent3"/>
          </a:solidFill>
        </p:spPr>
        <p:txBody>
          <a:bodyPr vert="horz" lIns="91440" tIns="45720" rIns="91440" bIns="45720" rtlCol="0" anchor="ctr">
            <a:normAutofit/>
          </a:bodyPr>
          <a:lstStyle/>
          <a:p>
            <a:r>
              <a:rPr lang="sv-SE" dirty="0"/>
              <a:t>Klicka här för att ändra mall för rubrikformat</a:t>
            </a:r>
            <a:endParaRPr lang="en-US" dirty="0"/>
          </a:p>
        </p:txBody>
      </p:sp>
      <p:sp>
        <p:nvSpPr>
          <p:cNvPr id="3" name="Text Placeholder 2"/>
          <p:cNvSpPr>
            <a:spLocks noGrp="1"/>
          </p:cNvSpPr>
          <p:nvPr>
            <p:ph type="body" idx="1"/>
          </p:nvPr>
        </p:nvSpPr>
        <p:spPr>
          <a:xfrm>
            <a:off x="732171" y="1330599"/>
            <a:ext cx="9423400" cy="4351338"/>
          </a:xfrm>
          <a:prstGeom prst="rect">
            <a:avLst/>
          </a:prstGeom>
        </p:spPr>
        <p:txBody>
          <a:bodyPr vert="horz" lIns="91440" tIns="45720" rIns="91440" bIns="45720" rtlCol="0">
            <a:noAutofit/>
          </a:bodyPr>
          <a:lstStyle/>
          <a:p>
            <a:pPr lvl="0"/>
            <a:r>
              <a:rPr lang="sv-SE" dirty="0"/>
              <a:t>Klicka här för att ändra format på bakgrundstexten</a:t>
            </a:r>
          </a:p>
          <a:p>
            <a:pPr lvl="1"/>
            <a:r>
              <a:rPr lang="sv-SE" dirty="0"/>
              <a:t>Nivå två</a:t>
            </a:r>
          </a:p>
          <a:p>
            <a:pPr lvl="2"/>
            <a:r>
              <a:rPr lang="sv-SE" dirty="0"/>
              <a:t>Nivå tre</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r>
              <a:rPr lang="en-US" dirty="0"/>
              <a:t>2019-10-24</a:t>
            </a:r>
          </a:p>
        </p:txBody>
      </p:sp>
      <p:sp>
        <p:nvSpPr>
          <p:cNvPr id="6" name="Slide Number Placeholder 5"/>
          <p:cNvSpPr>
            <a:spLocks noGrp="1"/>
          </p:cNvSpPr>
          <p:nvPr>
            <p:ph type="sldNum" sz="quarter" idx="4"/>
          </p:nvPr>
        </p:nvSpPr>
        <p:spPr>
          <a:xfrm>
            <a:off x="4724400" y="6304395"/>
            <a:ext cx="27432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fld id="{48F63A3B-78C7-47BE-AE5E-E10140E04643}" type="slidenum">
              <a:rPr lang="en-US" smtClean="0"/>
              <a:pPr/>
              <a:t>‹#›</a:t>
            </a:fld>
            <a:endParaRPr lang="en-US" dirty="0"/>
          </a:p>
        </p:txBody>
      </p:sp>
      <p:pic>
        <p:nvPicPr>
          <p:cNvPr id="7" name="Bild 6">
            <a:extLst>
              <a:ext uri="{FF2B5EF4-FFF2-40B4-BE49-F238E27FC236}">
                <a16:creationId xmlns:a16="http://schemas.microsoft.com/office/drawing/2014/main" id="{4D535DB3-55E5-4644-9B87-359ABE705D2A}"/>
              </a:ext>
            </a:extLst>
          </p:cNvPr>
          <p:cNvPicPr>
            <a:picLocks noChangeAspect="1"/>
          </p:cNvPicPr>
          <p:nvPr userDrawn="1"/>
        </p:nvPicPr>
        <p:blipFill>
          <a:blip r:embed="rId39">
            <a:extLst>
              <a:ext uri="{28A0092B-C50C-407E-A947-70E740481C1C}">
                <a14:useLocalDpi xmlns:a14="http://schemas.microsoft.com/office/drawing/2010/main" val="0"/>
              </a:ext>
              <a:ext uri="{96DAC541-7B7A-43D3-8B79-37D633B846F1}">
                <asvg:svgBlip xmlns:asvg="http://schemas.microsoft.com/office/drawing/2016/SVG/main" r:embed="rId40"/>
              </a:ext>
            </a:extLst>
          </a:blip>
          <a:stretch>
            <a:fillRect/>
          </a:stretch>
        </p:blipFill>
        <p:spPr>
          <a:xfrm>
            <a:off x="10440000" y="5760000"/>
            <a:ext cx="1260000" cy="708140"/>
          </a:xfrm>
          <a:prstGeom prst="rect">
            <a:avLst/>
          </a:prstGeom>
        </p:spPr>
      </p:pic>
    </p:spTree>
    <p:extLst>
      <p:ext uri="{BB962C8B-B14F-4D97-AF65-F5344CB8AC3E}">
        <p14:creationId xmlns:p14="http://schemas.microsoft.com/office/powerpoint/2010/main" val="2241793178"/>
      </p:ext>
    </p:extLst>
  </p:cSld>
  <p:clrMap bg1="lt1" tx1="dk1" bg2="lt2" tx2="dk2" accent1="accent1" accent2="accent2" accent3="accent3" accent4="accent4" accent5="accent5" accent6="accent6" hlink="hlink" folHlink="folHlink"/>
  <p:sldLayoutIdLst>
    <p:sldLayoutId id="2147483669" r:id="rId1"/>
    <p:sldLayoutId id="2147483658" r:id="rId2"/>
    <p:sldLayoutId id="2147483659" r:id="rId3"/>
    <p:sldLayoutId id="2147483661" r:id="rId4"/>
    <p:sldLayoutId id="2147483677" r:id="rId5"/>
    <p:sldLayoutId id="2147483690" r:id="rId6"/>
    <p:sldLayoutId id="2147483670" r:id="rId7"/>
    <p:sldLayoutId id="2147483675" r:id="rId8"/>
    <p:sldLayoutId id="2147483664" r:id="rId9"/>
    <p:sldLayoutId id="2147483671" r:id="rId10"/>
    <p:sldLayoutId id="2147483679" r:id="rId11"/>
    <p:sldLayoutId id="2147483680" r:id="rId12"/>
    <p:sldLayoutId id="2147483678" r:id="rId13"/>
    <p:sldLayoutId id="2147483676" r:id="rId14"/>
    <p:sldLayoutId id="2147483696" r:id="rId15"/>
    <p:sldLayoutId id="2147483697" r:id="rId16"/>
    <p:sldLayoutId id="2147483698" r:id="rId17"/>
    <p:sldLayoutId id="2147483699" r:id="rId18"/>
    <p:sldLayoutId id="2147483672" r:id="rId19"/>
    <p:sldLayoutId id="2147483681" r:id="rId20"/>
    <p:sldLayoutId id="2147483682" r:id="rId21"/>
    <p:sldLayoutId id="2147483683" r:id="rId22"/>
    <p:sldLayoutId id="2147483673" r:id="rId23"/>
    <p:sldLayoutId id="2147483684" r:id="rId24"/>
    <p:sldLayoutId id="2147483685" r:id="rId25"/>
    <p:sldLayoutId id="2147483686" r:id="rId26"/>
    <p:sldLayoutId id="2147483691" r:id="rId27"/>
    <p:sldLayoutId id="2147483687" r:id="rId28"/>
    <p:sldLayoutId id="2147483688" r:id="rId29"/>
    <p:sldLayoutId id="2147483689" r:id="rId30"/>
    <p:sldLayoutId id="2147483692" r:id="rId31"/>
    <p:sldLayoutId id="2147483693" r:id="rId32"/>
    <p:sldLayoutId id="2147483694" r:id="rId33"/>
    <p:sldLayoutId id="2147483695" r:id="rId34"/>
    <p:sldLayoutId id="2147483674" r:id="rId35"/>
    <p:sldLayoutId id="2147483660" r:id="rId36"/>
    <p:sldLayoutId id="2147483649" r:id="rId37"/>
  </p:sldLayoutIdLst>
  <p:txStyles>
    <p:titleStyle>
      <a:lvl1pPr marL="717550" indent="0" algn="l" defTabSz="914400" rtl="0" eaLnBrk="1" latinLnBrk="0" hangingPunct="1">
        <a:lnSpc>
          <a:spcPct val="90000"/>
        </a:lnSpc>
        <a:spcBef>
          <a:spcPct val="0"/>
        </a:spcBef>
        <a:buNone/>
        <a:defRPr sz="2800" b="1" i="0" kern="1200">
          <a:solidFill>
            <a:schemeClr val="accent4"/>
          </a:solidFill>
          <a:latin typeface="Arial" panose="020B0604020202020204" pitchFamily="34" charset="0"/>
          <a:ea typeface="+mj-ea"/>
          <a:cs typeface="Arial" panose="020B0604020202020204" pitchFamily="34" charset="0"/>
        </a:defRPr>
      </a:lvl1pPr>
    </p:titleStyle>
    <p:bodyStyle>
      <a:lvl1pPr marL="0" indent="0" algn="l" defTabSz="914400" rtl="0" eaLnBrk="1" latinLnBrk="0" hangingPunct="1">
        <a:lnSpc>
          <a:spcPct val="100000"/>
        </a:lnSpc>
        <a:spcBef>
          <a:spcPts val="1000"/>
        </a:spcBef>
        <a:spcAft>
          <a:spcPts val="600"/>
        </a:spcAft>
        <a:buFont typeface="Arial" panose="020B0604020202020204" pitchFamily="34" charset="0"/>
        <a:buNone/>
        <a:defRPr sz="2800" kern="1200">
          <a:solidFill>
            <a:schemeClr val="tx1"/>
          </a:solidFill>
          <a:latin typeface="Arial" panose="020B0604020202020204" pitchFamily="34" charset="0"/>
          <a:ea typeface="+mn-ea"/>
          <a:cs typeface="Arial" panose="020B0604020202020204" pitchFamily="34" charset="0"/>
        </a:defRPr>
      </a:lvl1pPr>
      <a:lvl2pPr marL="457200" indent="0" algn="l" defTabSz="914400" rtl="0" eaLnBrk="1" latinLnBrk="0" hangingPunct="1">
        <a:lnSpc>
          <a:spcPct val="100000"/>
        </a:lnSpc>
        <a:spcBef>
          <a:spcPts val="1000"/>
        </a:spcBef>
        <a:spcAft>
          <a:spcPts val="600"/>
        </a:spcAft>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2pPr>
      <a:lvl3pPr marL="914400" indent="0" algn="l" defTabSz="914400" rtl="0" eaLnBrk="1" latinLnBrk="0" hangingPunct="1">
        <a:lnSpc>
          <a:spcPct val="100000"/>
        </a:lnSpc>
        <a:spcBef>
          <a:spcPts val="1000"/>
        </a:spcBef>
        <a:spcAft>
          <a:spcPts val="600"/>
        </a:spcAft>
        <a:buFont typeface="Arial" panose="020B0604020202020204" pitchFamily="34" charset="0"/>
        <a:buNone/>
        <a:defRPr sz="2000" kern="1200">
          <a:solidFill>
            <a:schemeClr val="tx1"/>
          </a:solidFill>
          <a:latin typeface="Arial" panose="020B0604020202020204" pitchFamily="34" charset="0"/>
          <a:ea typeface="+mn-ea"/>
          <a:cs typeface="Arial" panose="020B0604020202020204" pitchFamily="34" charset="0"/>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hyperlink" Target="https://webbutiken.spsm.se/delaktighet-ett-arbetssatt-i-skolan/" TargetMode="External"/><Relationship Id="rId2" Type="http://schemas.openxmlformats.org/officeDocument/2006/relationships/hyperlink" Target="https://www.spsm.se/stod-och-rad/skolutveckling/delaktighet/" TargetMode="External"/><Relationship Id="rId1" Type="http://schemas.openxmlformats.org/officeDocument/2006/relationships/slideLayout" Target="../slideLayouts/slideLayout3.xml"/><Relationship Id="rId4" Type="http://schemas.openxmlformats.org/officeDocument/2006/relationships/hyperlink" Target="https://www.skolverket.se/skolutveckling/forskning-och-utvarderingar/artiklar-om-forskning/delaktighetsmodellen-behover-utvidgas-for-elevers-inkluderin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21259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0C289A9-DCD1-5432-2DD1-9B2FBE98328E}"/>
              </a:ext>
            </a:extLst>
          </p:cNvPr>
          <p:cNvSpPr>
            <a:spLocks noGrp="1"/>
          </p:cNvSpPr>
          <p:nvPr>
            <p:ph type="title"/>
          </p:nvPr>
        </p:nvSpPr>
        <p:spPr/>
        <p:txBody>
          <a:bodyPr/>
          <a:lstStyle/>
          <a:p>
            <a:r>
              <a:rPr lang="sv-SE" sz="2800" dirty="0">
                <a:solidFill>
                  <a:schemeClr val="accent5"/>
                </a:solidFill>
                <a:latin typeface="+mn-lt"/>
                <a:cs typeface="Arial"/>
              </a:rPr>
              <a:t>Fördjupning och reflektionsfrågor </a:t>
            </a:r>
            <a:endParaRPr lang="sv-SE" dirty="0"/>
          </a:p>
        </p:txBody>
      </p:sp>
      <p:sp>
        <p:nvSpPr>
          <p:cNvPr id="3" name="Platshållare för innehåll 2">
            <a:extLst>
              <a:ext uri="{FF2B5EF4-FFF2-40B4-BE49-F238E27FC236}">
                <a16:creationId xmlns:a16="http://schemas.microsoft.com/office/drawing/2014/main" id="{D5D21C56-0766-2FD5-1163-0E5B94BD9FEC}"/>
              </a:ext>
            </a:extLst>
          </p:cNvPr>
          <p:cNvSpPr>
            <a:spLocks noGrp="1"/>
          </p:cNvSpPr>
          <p:nvPr>
            <p:ph idx="1"/>
          </p:nvPr>
        </p:nvSpPr>
        <p:spPr>
          <a:xfrm>
            <a:off x="1384300" y="962526"/>
            <a:ext cx="9423400" cy="5113421"/>
          </a:xfrm>
        </p:spPr>
        <p:txBody>
          <a:bodyPr/>
          <a:lstStyle/>
          <a:p>
            <a:r>
              <a:rPr lang="sv-SE" sz="2400" b="1" dirty="0">
                <a:latin typeface="+mn-lt"/>
                <a:cs typeface="Arial"/>
              </a:rPr>
              <a:t>Tillgänglighet</a:t>
            </a:r>
            <a:br>
              <a:rPr lang="sv-SE" sz="2000" dirty="0">
                <a:latin typeface="+mn-lt"/>
              </a:rPr>
            </a:br>
            <a:r>
              <a:rPr lang="sv-SE" sz="2000" b="0" dirty="0">
                <a:latin typeface="+mn-lt"/>
                <a:cs typeface="Arial"/>
              </a:rPr>
              <a:t>- Fysisk tillgänglighet till miljöer och objekt.</a:t>
            </a:r>
            <a:br>
              <a:rPr lang="sv-SE" sz="2000" b="0" dirty="0">
                <a:latin typeface="+mn-lt"/>
                <a:ea typeface="Calibri"/>
              </a:rPr>
            </a:br>
            <a:r>
              <a:rPr lang="sv-SE" sz="1800" b="0" dirty="0">
                <a:latin typeface="+mn-lt"/>
                <a:cs typeface="Arial"/>
              </a:rPr>
              <a:t>Det handlar om både inom- och utomhusmiljö, att det går att orientera sig, ta sig fram och hitta till olika platser och till studiekamraterna. I undervisningen handlar det bland annat om läromedel i ett format som passar den studerande, och till exempel teknisk utrustning </a:t>
            </a:r>
            <a:br>
              <a:rPr lang="sv-SE" sz="1800" b="0" dirty="0">
                <a:latin typeface="+mn-lt"/>
                <a:cs typeface="Arial"/>
              </a:rPr>
            </a:br>
            <a:br>
              <a:rPr lang="sv-SE" sz="1800" b="0" dirty="0">
                <a:latin typeface="+mn-lt"/>
                <a:cs typeface="Arial"/>
              </a:rPr>
            </a:br>
            <a:r>
              <a:rPr lang="sv-SE" sz="2000" b="0" dirty="0">
                <a:latin typeface="+mn-lt"/>
                <a:cs typeface="Arial"/>
              </a:rPr>
              <a:t>- Tillgängligt meningssammanhang. </a:t>
            </a:r>
            <a:br>
              <a:rPr lang="sv-SE" sz="2000" b="0" dirty="0">
                <a:latin typeface="+mn-lt"/>
                <a:cs typeface="Arial"/>
              </a:rPr>
            </a:br>
            <a:r>
              <a:rPr lang="sv-SE" sz="1800" b="0" dirty="0">
                <a:latin typeface="+mn-lt"/>
                <a:cs typeface="Arial"/>
              </a:rPr>
              <a:t>Det handlar om att förstå meningen med det som sägs, det som händer och syftet i en aktivitet. Det kan handla om att klargöra vad det handlar om, vilka som ska göra vad, hur länge mm</a:t>
            </a:r>
            <a:br>
              <a:rPr lang="sv-SE" sz="2000" b="0" dirty="0">
                <a:latin typeface="+mn-lt"/>
                <a:ea typeface="Calibri"/>
              </a:rPr>
            </a:br>
            <a:br>
              <a:rPr lang="sv-SE" sz="2000" b="0" dirty="0">
                <a:latin typeface="+mn-lt"/>
                <a:cs typeface="Arial"/>
              </a:rPr>
            </a:br>
            <a:r>
              <a:rPr lang="sv-SE" sz="2000" b="0" dirty="0">
                <a:latin typeface="+mn-lt"/>
                <a:cs typeface="Arial"/>
              </a:rPr>
              <a:t>- Tillgängligt </a:t>
            </a:r>
            <a:r>
              <a:rPr lang="sv-SE" sz="2000" b="0" dirty="0" err="1">
                <a:latin typeface="+mn-lt"/>
                <a:cs typeface="Arial"/>
              </a:rPr>
              <a:t>sociokommunikativt</a:t>
            </a:r>
            <a:r>
              <a:rPr lang="sv-SE" sz="2000" b="0" dirty="0">
                <a:latin typeface="+mn-lt"/>
                <a:cs typeface="Arial"/>
              </a:rPr>
              <a:t> samspel</a:t>
            </a:r>
            <a:br>
              <a:rPr lang="sv-SE" sz="2000" b="0" dirty="0">
                <a:latin typeface="+mn-lt"/>
                <a:ea typeface="Calibri"/>
                <a:cs typeface="Arial"/>
              </a:rPr>
            </a:br>
            <a:r>
              <a:rPr lang="sv-SE" sz="1800" b="0" dirty="0">
                <a:latin typeface="+mn-lt"/>
                <a:cs typeface="Arial"/>
              </a:rPr>
              <a:t>Språk, koder och regler kan vara förståeliga men regler för sociala processer är komplicerade. Vi fostras in i och lär oss oskrivna regler utan att vara medvetna om det. Till det tillkommer olika förväntningar på den social samvaron som har sin grund i kulturella normer </a:t>
            </a:r>
            <a:br>
              <a:rPr lang="sv-SE" sz="2000" b="0" dirty="0">
                <a:latin typeface="+mn-lt"/>
              </a:rPr>
            </a:br>
            <a:br>
              <a:rPr lang="sv-SE" sz="2000" b="0" dirty="0">
                <a:latin typeface="+mn-lt"/>
                <a:cs typeface="Arial"/>
              </a:rPr>
            </a:br>
            <a:r>
              <a:rPr lang="sv-SE" sz="2000" b="0" dirty="0">
                <a:latin typeface="+mn-lt"/>
                <a:ea typeface="Calibri"/>
                <a:cs typeface="Calibri"/>
              </a:rPr>
              <a:t>Hur fungerar vår tillgänglighet? När fungerar den bra respektive mindre bra?</a:t>
            </a:r>
            <a:br>
              <a:rPr lang="sv-SE" sz="2000" dirty="0">
                <a:latin typeface="+mn-lt"/>
              </a:rPr>
            </a:br>
            <a:br>
              <a:rPr lang="sv-SE" sz="2000" dirty="0">
                <a:latin typeface="+mn-lt"/>
              </a:rPr>
            </a:br>
            <a:endParaRPr lang="sv-SE" sz="2000" dirty="0"/>
          </a:p>
        </p:txBody>
      </p:sp>
    </p:spTree>
    <p:extLst>
      <p:ext uri="{BB962C8B-B14F-4D97-AF65-F5344CB8AC3E}">
        <p14:creationId xmlns:p14="http://schemas.microsoft.com/office/powerpoint/2010/main" val="36493134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FCE69EA-2BE9-E266-50E4-0B5AEB7E9F61}"/>
              </a:ext>
            </a:extLst>
          </p:cNvPr>
          <p:cNvSpPr>
            <a:spLocks noGrp="1"/>
          </p:cNvSpPr>
          <p:nvPr>
            <p:ph type="title"/>
          </p:nvPr>
        </p:nvSpPr>
        <p:spPr/>
        <p:txBody>
          <a:bodyPr/>
          <a:lstStyle/>
          <a:p>
            <a:r>
              <a:rPr lang="sv-SE" sz="2800" dirty="0">
                <a:solidFill>
                  <a:schemeClr val="accent5"/>
                </a:solidFill>
                <a:latin typeface="+mn-lt"/>
                <a:cs typeface="Arial"/>
              </a:rPr>
              <a:t>fortsättning</a:t>
            </a:r>
            <a:endParaRPr lang="sv-SE" dirty="0"/>
          </a:p>
        </p:txBody>
      </p:sp>
      <p:sp>
        <p:nvSpPr>
          <p:cNvPr id="3" name="Platshållare för innehåll 2">
            <a:extLst>
              <a:ext uri="{FF2B5EF4-FFF2-40B4-BE49-F238E27FC236}">
                <a16:creationId xmlns:a16="http://schemas.microsoft.com/office/drawing/2014/main" id="{100606B7-35A7-74DD-A07F-9D2FB273BDF2}"/>
              </a:ext>
            </a:extLst>
          </p:cNvPr>
          <p:cNvSpPr>
            <a:spLocks noGrp="1"/>
          </p:cNvSpPr>
          <p:nvPr>
            <p:ph idx="1"/>
          </p:nvPr>
        </p:nvSpPr>
        <p:spPr/>
        <p:txBody>
          <a:bodyPr/>
          <a:lstStyle/>
          <a:p>
            <a:r>
              <a:rPr lang="sv-SE" sz="2000" b="1" dirty="0">
                <a:latin typeface="+mn-lt"/>
                <a:cs typeface="Arial"/>
              </a:rPr>
              <a:t>Tillhörighet</a:t>
            </a:r>
            <a:br>
              <a:rPr lang="sv-SE" sz="2000" dirty="0">
                <a:latin typeface="+mn-lt"/>
              </a:rPr>
            </a:br>
            <a:r>
              <a:rPr lang="sv-SE" sz="2000" b="0" dirty="0">
                <a:latin typeface="+mn-lt"/>
                <a:cs typeface="Arial"/>
              </a:rPr>
              <a:t>- En formell tillhörighet.</a:t>
            </a:r>
            <a:br>
              <a:rPr lang="sv-SE" sz="2000" b="0" dirty="0">
                <a:latin typeface="+mn-lt"/>
              </a:rPr>
            </a:br>
            <a:r>
              <a:rPr lang="sv-SE" sz="1800" b="0" dirty="0">
                <a:latin typeface="+mn-lt"/>
                <a:cs typeface="Arial"/>
              </a:rPr>
              <a:t>I modellen innebär det formell rätt att ingå i ett sammanhang, en skola och en utbildning. </a:t>
            </a:r>
            <a:br>
              <a:rPr lang="sv-SE" sz="1800" b="0" dirty="0">
                <a:latin typeface="+mn-lt"/>
                <a:cs typeface="Arial"/>
              </a:rPr>
            </a:br>
            <a:r>
              <a:rPr lang="sv-SE" sz="1800" b="0" dirty="0">
                <a:latin typeface="+mn-lt"/>
                <a:cs typeface="Arial"/>
              </a:rPr>
              <a:t>Händer det att frågan om tillhörighet är en fråga/utmaning i utbildningen?</a:t>
            </a:r>
            <a:br>
              <a:rPr lang="sv-SE" sz="1800" b="0" dirty="0">
                <a:latin typeface="+mn-lt"/>
                <a:cs typeface="Arial"/>
              </a:rPr>
            </a:br>
            <a:br>
              <a:rPr lang="sv-SE" sz="2000" dirty="0">
                <a:latin typeface="+mn-lt"/>
                <a:cs typeface="Arial"/>
              </a:rPr>
            </a:br>
            <a:r>
              <a:rPr lang="sv-SE" sz="2000" b="1" dirty="0">
                <a:latin typeface="+mn-lt"/>
                <a:cs typeface="Arial"/>
              </a:rPr>
              <a:t>Erkännande</a:t>
            </a:r>
            <a:br>
              <a:rPr lang="sv-SE" sz="2000" dirty="0">
                <a:latin typeface="+mn-lt"/>
              </a:rPr>
            </a:br>
            <a:r>
              <a:rPr lang="sv-SE" sz="2000" b="0" dirty="0">
                <a:latin typeface="+mn-lt"/>
                <a:cs typeface="Arial"/>
              </a:rPr>
              <a:t>- Att vara accepterad och erkänd av andra.</a:t>
            </a:r>
            <a:br>
              <a:rPr lang="sv-SE" sz="2000" b="0" dirty="0">
                <a:latin typeface="+mn-lt"/>
              </a:rPr>
            </a:br>
            <a:r>
              <a:rPr lang="sv-SE" sz="1800" b="0" dirty="0">
                <a:latin typeface="+mn-lt"/>
                <a:cs typeface="Arial"/>
              </a:rPr>
              <a:t>Erkännande handlar om hur omgivningen ser på individens närvaro i aktiviteten. Att vara erkänd av studiekamrater och utbildare. Erkännande handlar om andras subjektiva syn på den studerande. Ses hen av de andras som någon som tillför något eller råder ett icke accepterande från studiekamrater eller utbildaren? </a:t>
            </a:r>
            <a:br>
              <a:rPr lang="sv-SE" sz="2000" b="0" dirty="0">
                <a:latin typeface="+mn-lt"/>
                <a:cs typeface="Arial"/>
              </a:rPr>
            </a:br>
            <a:br>
              <a:rPr lang="sv-SE" sz="2000" b="0" dirty="0">
                <a:latin typeface="+mn-lt"/>
                <a:cs typeface="Arial"/>
              </a:rPr>
            </a:br>
            <a:r>
              <a:rPr lang="sv-SE" sz="2000" b="0" dirty="0">
                <a:latin typeface="+mn-lt"/>
                <a:cs typeface="Arial"/>
              </a:rPr>
              <a:t>Hur gör jag/vi för att planera för studerandes olikheter och möjligheter till erkännande?</a:t>
            </a:r>
            <a:br>
              <a:rPr lang="sv-SE" sz="2000" b="0" dirty="0">
                <a:latin typeface="+mn-lt"/>
                <a:cs typeface="Arial"/>
              </a:rPr>
            </a:br>
            <a:r>
              <a:rPr lang="sv-SE" sz="2000" b="0" dirty="0">
                <a:latin typeface="+mn-lt"/>
                <a:cs typeface="Arial"/>
              </a:rPr>
              <a:t>Hur går gruppindelningen till?</a:t>
            </a:r>
            <a:br>
              <a:rPr lang="sv-SE" sz="2000" b="0" dirty="0">
                <a:latin typeface="+mn-lt"/>
                <a:cs typeface="Arial"/>
              </a:rPr>
            </a:br>
            <a:r>
              <a:rPr lang="sv-SE" sz="2000" b="0" dirty="0">
                <a:latin typeface="+mn-lt"/>
                <a:cs typeface="Arial"/>
              </a:rPr>
              <a:t>Är kulturen tolerant? Har alla möjlighet att bidra utifrån sina förutsättningar?</a:t>
            </a:r>
            <a:br>
              <a:rPr lang="sv-SE" sz="2000" b="0" dirty="0">
                <a:latin typeface="+mn-lt"/>
                <a:cs typeface="Arial"/>
              </a:rPr>
            </a:br>
            <a:br>
              <a:rPr lang="sv-SE" sz="2000" b="0" dirty="0">
                <a:latin typeface="+mn-lt"/>
                <a:cs typeface="Arial"/>
              </a:rPr>
            </a:br>
            <a:endParaRPr lang="sv-SE" sz="2000" dirty="0"/>
          </a:p>
        </p:txBody>
      </p:sp>
    </p:spTree>
    <p:extLst>
      <p:ext uri="{BB962C8B-B14F-4D97-AF65-F5344CB8AC3E}">
        <p14:creationId xmlns:p14="http://schemas.microsoft.com/office/powerpoint/2010/main" val="10527173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029079A-7073-4527-ACFE-4DFD6515876E}"/>
              </a:ext>
            </a:extLst>
          </p:cNvPr>
          <p:cNvSpPr>
            <a:spLocks noGrp="1"/>
          </p:cNvSpPr>
          <p:nvPr>
            <p:ph type="title"/>
          </p:nvPr>
        </p:nvSpPr>
        <p:spPr/>
        <p:txBody>
          <a:bodyPr>
            <a:normAutofit/>
          </a:bodyPr>
          <a:lstStyle/>
          <a:p>
            <a:r>
              <a:rPr lang="sv-SE" sz="2800" dirty="0">
                <a:solidFill>
                  <a:schemeClr val="accent5"/>
                </a:solidFill>
                <a:latin typeface="+mn-lt"/>
                <a:cs typeface="Arial"/>
              </a:rPr>
              <a:t>fortsättning</a:t>
            </a:r>
            <a:endParaRPr lang="sv-SE" dirty="0"/>
          </a:p>
        </p:txBody>
      </p:sp>
      <p:sp>
        <p:nvSpPr>
          <p:cNvPr id="3" name="Platshållare för innehåll 2">
            <a:extLst>
              <a:ext uri="{FF2B5EF4-FFF2-40B4-BE49-F238E27FC236}">
                <a16:creationId xmlns:a16="http://schemas.microsoft.com/office/drawing/2014/main" id="{82790E33-6540-4BE8-059B-64B9DCDC61E0}"/>
              </a:ext>
            </a:extLst>
          </p:cNvPr>
          <p:cNvSpPr>
            <a:spLocks noGrp="1"/>
          </p:cNvSpPr>
          <p:nvPr>
            <p:ph idx="1"/>
          </p:nvPr>
        </p:nvSpPr>
        <p:spPr>
          <a:xfrm>
            <a:off x="1384300" y="926432"/>
            <a:ext cx="9423400" cy="4781483"/>
          </a:xfrm>
        </p:spPr>
        <p:txBody>
          <a:bodyPr/>
          <a:lstStyle/>
          <a:p>
            <a:r>
              <a:rPr lang="sv-SE" sz="2000" b="1" dirty="0">
                <a:latin typeface="+mn-lt"/>
                <a:cs typeface="Arial"/>
              </a:rPr>
              <a:t>Autonomi</a:t>
            </a:r>
            <a:br>
              <a:rPr lang="sv-SE" sz="2000" dirty="0">
                <a:latin typeface="+mn-lt"/>
              </a:rPr>
            </a:br>
            <a:r>
              <a:rPr lang="sv-SE" sz="2000" b="0" dirty="0">
                <a:latin typeface="+mn-lt"/>
                <a:cs typeface="Arial"/>
              </a:rPr>
              <a:t>- Att bestämma över sitt handlande.</a:t>
            </a:r>
            <a:br>
              <a:rPr lang="sv-SE" sz="2000" b="0" dirty="0">
                <a:latin typeface="+mn-lt"/>
              </a:rPr>
            </a:br>
            <a:r>
              <a:rPr lang="sv-SE" sz="1800" b="0" dirty="0">
                <a:latin typeface="+mn-lt"/>
                <a:cs typeface="Calibri"/>
              </a:rPr>
              <a:t>Autonomi handlar om den enskildes möjlighet att bestämma över sitt handlande och ha inflytande över vad man gör, hur man gör det och tillsammans med vilka.  Inom utbildning finns dock regler, tider och krav som gäller för alla studerande. Självbestämmande sker inom dessa ramar. För att bestämma över sitt handlande behöver man ha tid, tillgång till information och handlingsutrymme för att avgöra vilka valmöjligheter som finns och avväga sina beslut.</a:t>
            </a:r>
            <a:br>
              <a:rPr lang="sv-SE" sz="1800" b="0" dirty="0">
                <a:latin typeface="+mn-lt"/>
                <a:cs typeface="Calibri"/>
              </a:rPr>
            </a:br>
            <a:r>
              <a:rPr lang="sv-SE" sz="2000" b="0" dirty="0">
                <a:latin typeface="+mn-lt"/>
                <a:cs typeface="Arial"/>
              </a:rPr>
              <a:t>Hur planerar jag/vi för ramarna och förutsättningarna för autonomi?</a:t>
            </a:r>
            <a:br>
              <a:rPr lang="sv-SE" sz="2000" b="0" dirty="0">
                <a:latin typeface="+mn-lt"/>
                <a:cs typeface="Arial"/>
              </a:rPr>
            </a:br>
            <a:br>
              <a:rPr lang="sv-SE" sz="2000" dirty="0">
                <a:latin typeface="+mn-lt"/>
                <a:cs typeface="Arial"/>
              </a:rPr>
            </a:br>
            <a:r>
              <a:rPr lang="sv-SE" sz="2000" b="1" dirty="0">
                <a:latin typeface="+mn-lt"/>
                <a:cs typeface="Arial"/>
              </a:rPr>
              <a:t>Engagemang</a:t>
            </a:r>
            <a:br>
              <a:rPr lang="sv-SE" sz="2000" dirty="0">
                <a:latin typeface="+mn-lt"/>
              </a:rPr>
            </a:br>
            <a:r>
              <a:rPr lang="sv-SE" sz="2000" b="0" dirty="0">
                <a:latin typeface="+mn-lt"/>
                <a:cs typeface="Arial"/>
              </a:rPr>
              <a:t>- Lust och intresse för att delta i aktiviteten.</a:t>
            </a:r>
            <a:br>
              <a:rPr lang="sv-SE" sz="2000" b="0" dirty="0">
                <a:latin typeface="+mn-lt"/>
              </a:rPr>
            </a:br>
            <a:r>
              <a:rPr lang="sv-SE" sz="1800" b="0" dirty="0">
                <a:latin typeface="+mn-lt"/>
                <a:cs typeface="Arial"/>
              </a:rPr>
              <a:t>Engagemang är en individuellt upplevd aspekt av delaktighet. Studerande måste själv berätta om sina upplevelser och tankar. Det är avgörande hur den studerande och dennes engagemang möts av andra. Engagemang kan inte krävas av någon annan, men förutsättningarna påverkas av andra aspekter, till exempel tillgänglighet, erkännande och samhandling. Detta kan i sin tur på verka hur en studerande uppfattas av andra.</a:t>
            </a:r>
            <a:br>
              <a:rPr lang="sv-SE" sz="1800" b="0" dirty="0">
                <a:latin typeface="+mn-lt"/>
                <a:cs typeface="Arial"/>
              </a:rPr>
            </a:br>
            <a:br>
              <a:rPr lang="sv-SE" sz="1800" b="0" dirty="0">
                <a:latin typeface="+mn-lt"/>
                <a:cs typeface="Arial"/>
              </a:rPr>
            </a:br>
            <a:r>
              <a:rPr lang="sv-SE" sz="2000" b="0" dirty="0">
                <a:latin typeface="+mn-lt"/>
                <a:cs typeface="Arial"/>
              </a:rPr>
              <a:t>Tänk på en situation du upplevt, där en studerandes engagemang påverkats av hur andra bemött personen.</a:t>
            </a:r>
            <a:br>
              <a:rPr lang="sv-SE" sz="2000" b="0" dirty="0">
                <a:latin typeface="+mn-lt"/>
                <a:cs typeface="Arial"/>
              </a:rPr>
            </a:br>
            <a:endParaRPr lang="sv-SE" sz="2000" dirty="0"/>
          </a:p>
        </p:txBody>
      </p:sp>
    </p:spTree>
    <p:extLst>
      <p:ext uri="{BB962C8B-B14F-4D97-AF65-F5344CB8AC3E}">
        <p14:creationId xmlns:p14="http://schemas.microsoft.com/office/powerpoint/2010/main" val="1640502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F5E8598-AEDC-32BA-7412-1F06578B48E2}"/>
              </a:ext>
            </a:extLst>
          </p:cNvPr>
          <p:cNvSpPr>
            <a:spLocks noGrp="1"/>
          </p:cNvSpPr>
          <p:nvPr>
            <p:ph type="title"/>
          </p:nvPr>
        </p:nvSpPr>
        <p:spPr/>
        <p:txBody>
          <a:bodyPr/>
          <a:lstStyle/>
          <a:p>
            <a:r>
              <a:rPr lang="sv-SE" sz="2800" dirty="0">
                <a:solidFill>
                  <a:schemeClr val="accent5"/>
                </a:solidFill>
                <a:latin typeface="+mn-lt"/>
                <a:cs typeface="Arial"/>
              </a:rPr>
              <a:t>fortsättning</a:t>
            </a:r>
            <a:endParaRPr lang="sv-SE" dirty="0"/>
          </a:p>
        </p:txBody>
      </p:sp>
      <p:sp>
        <p:nvSpPr>
          <p:cNvPr id="3" name="Platshållare för innehåll 2">
            <a:extLst>
              <a:ext uri="{FF2B5EF4-FFF2-40B4-BE49-F238E27FC236}">
                <a16:creationId xmlns:a16="http://schemas.microsoft.com/office/drawing/2014/main" id="{FB597DF8-AE63-44E3-9D12-6F4F45F11246}"/>
              </a:ext>
            </a:extLst>
          </p:cNvPr>
          <p:cNvSpPr>
            <a:spLocks noGrp="1"/>
          </p:cNvSpPr>
          <p:nvPr>
            <p:ph idx="1"/>
          </p:nvPr>
        </p:nvSpPr>
        <p:spPr>
          <a:xfrm>
            <a:off x="1384300" y="1356577"/>
            <a:ext cx="9423400" cy="4351338"/>
          </a:xfrm>
        </p:spPr>
        <p:txBody>
          <a:bodyPr/>
          <a:lstStyle/>
          <a:p>
            <a:r>
              <a:rPr lang="sv-SE" sz="2000" b="1" dirty="0">
                <a:latin typeface="+mn-lt"/>
                <a:cs typeface="Arial"/>
              </a:rPr>
              <a:t>Samhandling</a:t>
            </a:r>
            <a:br>
              <a:rPr lang="sv-SE" sz="2000" dirty="0">
                <a:latin typeface="+mn-lt"/>
              </a:rPr>
            </a:br>
            <a:r>
              <a:rPr lang="sv-SE" sz="2000" b="0" dirty="0">
                <a:latin typeface="+mn-lt"/>
                <a:cs typeface="Arial"/>
              </a:rPr>
              <a:t>- Att delta och bidra i en gemensam aktivitet</a:t>
            </a:r>
            <a:br>
              <a:rPr lang="sv-SE" sz="2000" b="0" dirty="0">
                <a:latin typeface="+mn-lt"/>
              </a:rPr>
            </a:br>
            <a:r>
              <a:rPr lang="sv-SE" sz="1800" b="0" dirty="0">
                <a:latin typeface="+mn-lt"/>
                <a:cs typeface="Arial"/>
              </a:rPr>
              <a:t>Samhandling innebär att två eller flera personer deltar i samma handling, enkelt uttryck så gör man något tillsammans. Det kan vara en uppgift med tydlig struktur och mål. Det kan även vara småprat som handlar om något annat under lektionen vilket också är ett exempel på samhandling. Samhandling betyder inte att de som deltar i en aktivitet gör samma sak. Man kan bidra på olika sätt och i olika omfattning med aktivitetens tillgänglighet och andras erkännande har stor betydelse för möjligheten till samhandling. </a:t>
            </a:r>
            <a:r>
              <a:rPr lang="sv-SE" sz="2000" b="0" dirty="0">
                <a:latin typeface="+mn-lt"/>
                <a:cs typeface="Arial"/>
              </a:rPr>
              <a:t> </a:t>
            </a:r>
            <a:br>
              <a:rPr lang="sv-SE" sz="2000" b="0" dirty="0">
                <a:latin typeface="+mn-lt"/>
                <a:cs typeface="Arial"/>
              </a:rPr>
            </a:br>
            <a:br>
              <a:rPr lang="sv-SE" sz="2000" b="0" dirty="0">
                <a:latin typeface="+mn-lt"/>
              </a:rPr>
            </a:br>
            <a:r>
              <a:rPr lang="sv-SE" sz="2000" b="0" dirty="0">
                <a:latin typeface="+mn-lt"/>
                <a:cs typeface="Arial"/>
              </a:rPr>
              <a:t>Har uppgifterna en tydlig struktur och mål? Kan studerande bidra på olika sätt och olika omfattning? </a:t>
            </a:r>
            <a:br>
              <a:rPr lang="sv-SE" sz="2000" b="0" dirty="0">
                <a:latin typeface="+mn-lt"/>
                <a:cs typeface="Arial"/>
              </a:rPr>
            </a:br>
            <a:r>
              <a:rPr lang="sv-SE" sz="2000" b="0" dirty="0">
                <a:latin typeface="+mn-lt"/>
                <a:cs typeface="Arial"/>
              </a:rPr>
              <a:t>Hur märker jag/vi om gruppdeltagarna ger andra erkännande? Exempel? </a:t>
            </a:r>
            <a:br>
              <a:rPr lang="sv-SE" sz="2000" dirty="0">
                <a:latin typeface="+mn-lt"/>
              </a:rPr>
            </a:br>
            <a:br>
              <a:rPr lang="sv-SE" sz="2000" dirty="0">
                <a:latin typeface="+mn-lt"/>
              </a:rPr>
            </a:br>
            <a:endParaRPr lang="sv-SE" sz="2000" dirty="0"/>
          </a:p>
        </p:txBody>
      </p:sp>
    </p:spTree>
    <p:extLst>
      <p:ext uri="{BB962C8B-B14F-4D97-AF65-F5344CB8AC3E}">
        <p14:creationId xmlns:p14="http://schemas.microsoft.com/office/powerpoint/2010/main" val="13633593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A981A8-6E96-0885-012C-F45A89D42A01}"/>
              </a:ext>
            </a:extLst>
          </p:cNvPr>
          <p:cNvSpPr>
            <a:spLocks noGrp="1"/>
          </p:cNvSpPr>
          <p:nvPr>
            <p:ph type="title"/>
          </p:nvPr>
        </p:nvSpPr>
        <p:spPr/>
        <p:txBody>
          <a:bodyPr>
            <a:normAutofit/>
          </a:bodyPr>
          <a:lstStyle/>
          <a:p>
            <a:r>
              <a:rPr lang="sv-SE" dirty="0">
                <a:solidFill>
                  <a:schemeClr val="accent5"/>
                </a:solidFill>
                <a:latin typeface="+mn-lt"/>
                <a:cs typeface="Arial"/>
              </a:rPr>
              <a:t>Utvidgning av delaktighetsmodellen </a:t>
            </a:r>
            <a:br>
              <a:rPr lang="sv-SE" sz="2000" dirty="0">
                <a:solidFill>
                  <a:schemeClr val="accent5"/>
                </a:solidFill>
                <a:latin typeface="+mn-lt"/>
                <a:cs typeface="Arial"/>
              </a:rPr>
            </a:br>
            <a:r>
              <a:rPr lang="sv-SE" sz="1600" dirty="0">
                <a:solidFill>
                  <a:schemeClr val="accent5"/>
                </a:solidFill>
                <a:latin typeface="+mn-lt"/>
                <a:cs typeface="Arial"/>
              </a:rPr>
              <a:t>- lite mer om aspekterna motivation och utmaning</a:t>
            </a:r>
            <a:endParaRPr lang="sv-SE" sz="1600" dirty="0"/>
          </a:p>
        </p:txBody>
      </p:sp>
      <p:sp>
        <p:nvSpPr>
          <p:cNvPr id="3" name="Platshållare för innehåll 2">
            <a:extLst>
              <a:ext uri="{FF2B5EF4-FFF2-40B4-BE49-F238E27FC236}">
                <a16:creationId xmlns:a16="http://schemas.microsoft.com/office/drawing/2014/main" id="{00B5D6CB-EEBB-3282-20A6-9112D886E859}"/>
              </a:ext>
            </a:extLst>
          </p:cNvPr>
          <p:cNvSpPr>
            <a:spLocks noGrp="1"/>
          </p:cNvSpPr>
          <p:nvPr>
            <p:ph idx="1"/>
          </p:nvPr>
        </p:nvSpPr>
        <p:spPr>
          <a:xfrm>
            <a:off x="1384300" y="1356577"/>
            <a:ext cx="9423400" cy="4351338"/>
          </a:xfrm>
        </p:spPr>
        <p:txBody>
          <a:bodyPr/>
          <a:lstStyle/>
          <a:p>
            <a:r>
              <a:rPr lang="sv-SE" sz="2000" b="0" dirty="0">
                <a:latin typeface="+mn-lt"/>
                <a:cs typeface="Arial"/>
              </a:rPr>
              <a:t>Motivation och utmaning hänger samman med varandra och kan ses som en del av engagemang </a:t>
            </a:r>
            <a:br>
              <a:rPr lang="sv-SE" sz="2000" b="0" dirty="0">
                <a:latin typeface="+mn-lt"/>
              </a:rPr>
            </a:br>
            <a:br>
              <a:rPr lang="sv-SE" sz="2000" b="0" dirty="0">
                <a:latin typeface="+mn-lt"/>
              </a:rPr>
            </a:br>
            <a:r>
              <a:rPr lang="sv-SE" sz="2000" dirty="0">
                <a:latin typeface="+mn-lt"/>
              </a:rPr>
              <a:t>Motivation</a:t>
            </a:r>
            <a:r>
              <a:rPr lang="sv-SE" sz="2000" b="0" dirty="0">
                <a:latin typeface="+mn-lt"/>
              </a:rPr>
              <a:t> är föränderlig och bunden till aktuellt sammanhang, det vill säga det är inte en personlig egenskap som den studerande har eller inte har. Yttre motivation handlar om att uppnå något, till exempel klara kursen. Inre motivation innebär att drivas av ett eget intresse i det man gör. Det är motivationen som gör att man fortsätter kämpa även när det tar emot. Det är viktigt att förväntningarna på progression är höga, positiva och rimliga. </a:t>
            </a:r>
            <a:br>
              <a:rPr lang="sv-SE" sz="2000" b="0" dirty="0">
                <a:latin typeface="+mn-lt"/>
                <a:cs typeface="Arial"/>
              </a:rPr>
            </a:br>
            <a:br>
              <a:rPr lang="sv-SE" sz="2000" b="0" dirty="0">
                <a:latin typeface="+mn-lt"/>
              </a:rPr>
            </a:br>
            <a:r>
              <a:rPr lang="sv-SE" sz="2000" dirty="0">
                <a:latin typeface="+mn-lt"/>
              </a:rPr>
              <a:t>Utmaning</a:t>
            </a:r>
            <a:r>
              <a:rPr lang="sv-SE" sz="2000" b="0" dirty="0">
                <a:latin typeface="+mn-lt"/>
              </a:rPr>
              <a:t>  handlar om hur man arbetar med studerande för att de ska anta lärandeutmaningen och lämna bekvämlighetszonen. Det kan enklast beskrivas med att det finns en zon där studerande redan kan det undervisningen handlar om. </a:t>
            </a:r>
            <a:br>
              <a:rPr lang="sv-SE" sz="2000" b="0" dirty="0">
                <a:latin typeface="+mn-lt"/>
              </a:rPr>
            </a:br>
            <a:r>
              <a:rPr lang="sv-SE" sz="2000" b="0" dirty="0">
                <a:latin typeface="+mn-lt"/>
              </a:rPr>
              <a:t>Det är bekvämt att vara i den zonen. Det krävs en utmaning, ett nästa steg </a:t>
            </a:r>
            <a:br>
              <a:rPr lang="sv-SE" sz="2000" b="0" dirty="0">
                <a:latin typeface="+mn-lt"/>
              </a:rPr>
            </a:br>
            <a:r>
              <a:rPr lang="sv-SE" sz="2000" b="0" dirty="0">
                <a:latin typeface="+mn-lt"/>
              </a:rPr>
              <a:t>eller något nytt för att den studerande ska utmanas och lära nya saker. </a:t>
            </a:r>
            <a:br>
              <a:rPr lang="sv-SE" sz="2000" b="0" dirty="0">
                <a:latin typeface="+mn-lt"/>
              </a:rPr>
            </a:br>
            <a:endParaRPr lang="sv-SE" sz="2000" dirty="0"/>
          </a:p>
        </p:txBody>
      </p:sp>
    </p:spTree>
    <p:extLst>
      <p:ext uri="{BB962C8B-B14F-4D97-AF65-F5344CB8AC3E}">
        <p14:creationId xmlns:p14="http://schemas.microsoft.com/office/powerpoint/2010/main" val="9800448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8D9D064-903D-DCB4-15BC-66E28A80974E}"/>
              </a:ext>
            </a:extLst>
          </p:cNvPr>
          <p:cNvSpPr>
            <a:spLocks noGrp="1"/>
          </p:cNvSpPr>
          <p:nvPr>
            <p:ph type="title"/>
          </p:nvPr>
        </p:nvSpPr>
        <p:spPr/>
        <p:txBody>
          <a:bodyPr/>
          <a:lstStyle/>
          <a:p>
            <a:r>
              <a:rPr lang="sv-SE" sz="2800" dirty="0">
                <a:solidFill>
                  <a:schemeClr val="accent5"/>
                </a:solidFill>
                <a:latin typeface="+mn-lt"/>
                <a:cs typeface="Arial"/>
              </a:rPr>
              <a:t>Läs mer om delaktighet</a:t>
            </a:r>
            <a:endParaRPr lang="sv-SE" dirty="0"/>
          </a:p>
        </p:txBody>
      </p:sp>
      <p:sp>
        <p:nvSpPr>
          <p:cNvPr id="3" name="Platshållare för innehåll 2">
            <a:extLst>
              <a:ext uri="{FF2B5EF4-FFF2-40B4-BE49-F238E27FC236}">
                <a16:creationId xmlns:a16="http://schemas.microsoft.com/office/drawing/2014/main" id="{D0D77A29-9B69-859F-FF20-FCF93E104A58}"/>
              </a:ext>
            </a:extLst>
          </p:cNvPr>
          <p:cNvSpPr>
            <a:spLocks noGrp="1"/>
          </p:cNvSpPr>
          <p:nvPr>
            <p:ph idx="1"/>
          </p:nvPr>
        </p:nvSpPr>
        <p:spPr>
          <a:xfrm>
            <a:off x="1384300" y="1001645"/>
            <a:ext cx="9423400" cy="4351338"/>
          </a:xfrm>
        </p:spPr>
        <p:txBody>
          <a:bodyPr/>
          <a:lstStyle/>
          <a:p>
            <a:r>
              <a:rPr lang="sv-SE" sz="2800" b="0" dirty="0">
                <a:latin typeface="Arial"/>
                <a:cs typeface="Arial"/>
                <a:hlinkClick r:id="rId2">
                  <a:extLst>
                    <a:ext uri="{A12FA001-AC4F-418D-AE19-62706E023703}">
                      <ahyp:hlinkClr xmlns:ahyp="http://schemas.microsoft.com/office/drawing/2018/hyperlinkcolor" val="tx"/>
                    </a:ext>
                  </a:extLst>
                </a:hlinkClick>
              </a:rPr>
              <a:t>Delaktighet (spsm.se)</a:t>
            </a:r>
            <a:br>
              <a:rPr lang="sv-SE" sz="2800" b="0" dirty="0">
                <a:latin typeface="Arial"/>
                <a:cs typeface="Arial"/>
              </a:rPr>
            </a:br>
            <a:br>
              <a:rPr lang="sv-SE" sz="2800" dirty="0">
                <a:latin typeface="Arial"/>
              </a:rPr>
            </a:br>
            <a:r>
              <a:rPr lang="sv-SE" sz="2800" b="0" dirty="0">
                <a:latin typeface="Arial"/>
                <a:cs typeface="Arial"/>
                <a:hlinkClick r:id="rId3">
                  <a:extLst>
                    <a:ext uri="{A12FA001-AC4F-418D-AE19-62706E023703}">
                      <ahyp:hlinkClr xmlns:ahyp="http://schemas.microsoft.com/office/drawing/2018/hyperlinkcolor" val="tx"/>
                    </a:ext>
                  </a:extLst>
                </a:hlinkClick>
              </a:rPr>
              <a:t>Delaktighet - ett arbetssätt i skolan - SPSM Webbutiken</a:t>
            </a:r>
            <a:br>
              <a:rPr lang="sv-SE" sz="2800" b="0" dirty="0">
                <a:latin typeface="Arial"/>
                <a:cs typeface="Arial"/>
              </a:rPr>
            </a:br>
            <a:br>
              <a:rPr lang="sv-SE" sz="2800" b="0" dirty="0">
                <a:latin typeface="Arial"/>
                <a:cs typeface="Arial"/>
              </a:rPr>
            </a:br>
            <a:r>
              <a:rPr lang="sv-SE" dirty="0">
                <a:latin typeface="Arial"/>
                <a:cs typeface="Arial"/>
              </a:rPr>
              <a:t>Utvidgning av delaktighetsmodellen</a:t>
            </a:r>
            <a:br>
              <a:rPr lang="sv-SE" sz="2400" b="0" dirty="0">
                <a:latin typeface="Arial"/>
                <a:cs typeface="Arial"/>
              </a:rPr>
            </a:br>
            <a:r>
              <a:rPr lang="sv-SE" sz="2400" b="0" dirty="0">
                <a:latin typeface="+mn-lt"/>
                <a:cs typeface="Arial"/>
              </a:rPr>
              <a:t>Skolverket har gett forskare i uppdrag att genomlysa delaktighetsmodellen. De drar slutsatsen att modellen behöver utvidgas med aspekterna </a:t>
            </a:r>
            <a:r>
              <a:rPr lang="sv-SE" sz="2400" b="0" i="1" dirty="0">
                <a:latin typeface="+mn-lt"/>
                <a:cs typeface="Arial"/>
              </a:rPr>
              <a:t>motivation</a:t>
            </a:r>
            <a:r>
              <a:rPr lang="sv-SE" sz="2400" b="0" dirty="0">
                <a:latin typeface="+mn-lt"/>
                <a:cs typeface="Arial"/>
              </a:rPr>
              <a:t> och </a:t>
            </a:r>
            <a:r>
              <a:rPr lang="sv-SE" sz="2400" b="0" i="1" dirty="0">
                <a:latin typeface="+mn-lt"/>
                <a:cs typeface="Arial"/>
              </a:rPr>
              <a:t>utmaning </a:t>
            </a:r>
            <a:r>
              <a:rPr lang="sv-SE" sz="2400" b="0" dirty="0">
                <a:latin typeface="+mn-lt"/>
                <a:cs typeface="Arial"/>
              </a:rPr>
              <a:t>för att fullt ut kunna bidra till de högsta nivåerna för både stöd och stimulans.</a:t>
            </a:r>
            <a:r>
              <a:rPr lang="sv-SE" sz="2800" b="0" dirty="0">
                <a:latin typeface="+mn-lt"/>
                <a:cs typeface="Arial"/>
              </a:rPr>
              <a:t> Länk nedan </a:t>
            </a:r>
            <a:br>
              <a:rPr lang="sv-SE" sz="2800" b="0" dirty="0">
                <a:latin typeface="+mn-lt"/>
                <a:cs typeface="Arial"/>
              </a:rPr>
            </a:br>
            <a:br>
              <a:rPr lang="sv-SE" sz="2800" b="0" dirty="0">
                <a:latin typeface="Arial"/>
                <a:cs typeface="Arial"/>
              </a:rPr>
            </a:br>
            <a:r>
              <a:rPr lang="sv-SE" sz="2800" b="0" dirty="0">
                <a:hlinkClick r:id="rId4">
                  <a:extLst>
                    <a:ext uri="{A12FA001-AC4F-418D-AE19-62706E023703}">
                      <ahyp:hlinkClr xmlns:ahyp="http://schemas.microsoft.com/office/drawing/2018/hyperlinkcolor" val="tx"/>
                    </a:ext>
                  </a:extLst>
                </a:hlinkClick>
              </a:rPr>
              <a:t>Delaktighetsmodellen behöver utvidgas för elevers inkludering - Skolverket</a:t>
            </a:r>
            <a:br>
              <a:rPr lang="sv-SE" sz="3600" dirty="0">
                <a:latin typeface="+mn-lt"/>
              </a:rPr>
            </a:br>
            <a:br>
              <a:rPr lang="sv-SE" sz="2800" dirty="0"/>
            </a:br>
            <a:endParaRPr lang="sv-SE" dirty="0"/>
          </a:p>
        </p:txBody>
      </p:sp>
    </p:spTree>
    <p:extLst>
      <p:ext uri="{BB962C8B-B14F-4D97-AF65-F5344CB8AC3E}">
        <p14:creationId xmlns:p14="http://schemas.microsoft.com/office/powerpoint/2010/main" val="259774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4EAF957-4A7F-E613-AB31-BDFCBABFBB18}"/>
              </a:ext>
            </a:extLst>
          </p:cNvPr>
          <p:cNvSpPr>
            <a:spLocks noGrp="1"/>
          </p:cNvSpPr>
          <p:nvPr>
            <p:ph type="ctrTitle"/>
          </p:nvPr>
        </p:nvSpPr>
        <p:spPr/>
        <p:txBody>
          <a:bodyPr/>
          <a:lstStyle/>
          <a:p>
            <a:r>
              <a:rPr lang="sv-SE" dirty="0"/>
              <a:t>Modul</a:t>
            </a:r>
          </a:p>
        </p:txBody>
      </p:sp>
      <p:sp>
        <p:nvSpPr>
          <p:cNvPr id="3" name="Underrubrik 2">
            <a:extLst>
              <a:ext uri="{FF2B5EF4-FFF2-40B4-BE49-F238E27FC236}">
                <a16:creationId xmlns:a16="http://schemas.microsoft.com/office/drawing/2014/main" id="{316BCBE7-D846-2AFD-3ECB-1906D3D0D7A4}"/>
              </a:ext>
            </a:extLst>
          </p:cNvPr>
          <p:cNvSpPr>
            <a:spLocks noGrp="1"/>
          </p:cNvSpPr>
          <p:nvPr>
            <p:ph type="subTitle" idx="1"/>
          </p:nvPr>
        </p:nvSpPr>
        <p:spPr/>
        <p:txBody>
          <a:bodyPr/>
          <a:lstStyle/>
          <a:p>
            <a:pPr>
              <a:lnSpc>
                <a:spcPct val="150000"/>
              </a:lnSpc>
            </a:pPr>
            <a:r>
              <a:rPr lang="sv-SE" sz="3600" b="1" dirty="0">
                <a:solidFill>
                  <a:schemeClr val="bg2"/>
                </a:solidFill>
              </a:rPr>
              <a:t>- Delaktighet – att vara en del av </a:t>
            </a:r>
          </a:p>
          <a:p>
            <a:endParaRPr lang="sv-SE" dirty="0"/>
          </a:p>
        </p:txBody>
      </p:sp>
    </p:spTree>
    <p:extLst>
      <p:ext uri="{BB962C8B-B14F-4D97-AF65-F5344CB8AC3E}">
        <p14:creationId xmlns:p14="http://schemas.microsoft.com/office/powerpoint/2010/main" val="29735646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A9ECFB1-714A-3857-EF2C-875999A1E63C}"/>
              </a:ext>
            </a:extLst>
          </p:cNvPr>
          <p:cNvSpPr>
            <a:spLocks noGrp="1"/>
          </p:cNvSpPr>
          <p:nvPr>
            <p:ph type="title"/>
          </p:nvPr>
        </p:nvSpPr>
        <p:spPr/>
        <p:txBody>
          <a:bodyPr/>
          <a:lstStyle/>
          <a:p>
            <a:r>
              <a:rPr lang="sv-SE" dirty="0">
                <a:solidFill>
                  <a:schemeClr val="accent5"/>
                </a:solidFill>
                <a:latin typeface="+mn-lt"/>
              </a:rPr>
              <a:t>Inledning – Att vara en del av</a:t>
            </a:r>
          </a:p>
        </p:txBody>
      </p:sp>
      <p:sp>
        <p:nvSpPr>
          <p:cNvPr id="3" name="Platshållare för innehåll 2">
            <a:extLst>
              <a:ext uri="{FF2B5EF4-FFF2-40B4-BE49-F238E27FC236}">
                <a16:creationId xmlns:a16="http://schemas.microsoft.com/office/drawing/2014/main" id="{D61BD057-269F-2607-3AE9-3E14B9FD4494}"/>
              </a:ext>
            </a:extLst>
          </p:cNvPr>
          <p:cNvSpPr>
            <a:spLocks noGrp="1"/>
          </p:cNvSpPr>
          <p:nvPr>
            <p:ph idx="1"/>
          </p:nvPr>
        </p:nvSpPr>
        <p:spPr/>
        <p:txBody>
          <a:bodyPr/>
          <a:lstStyle/>
          <a:p>
            <a:r>
              <a:rPr lang="sv-SE" sz="2800" b="0" i="0" dirty="0">
                <a:effectLst/>
                <a:latin typeface="+mn-lt"/>
              </a:rPr>
              <a:t>Begreppet delaktighet används i betydelsen "att vara en del av", vilket omfattar mer än till exempel inflytande. </a:t>
            </a:r>
            <a:br>
              <a:rPr lang="sv-SE" sz="2800" b="0" i="0" dirty="0">
                <a:effectLst/>
                <a:latin typeface="+mn-lt"/>
              </a:rPr>
            </a:br>
            <a:r>
              <a:rPr lang="sv-SE" sz="2800" b="0" i="0" dirty="0">
                <a:effectLst/>
                <a:latin typeface="+mn-lt"/>
              </a:rPr>
              <a:t>Delaktighet innebär att höra till. Det gäller både den egna upplevelsen och att få faktiska förutsättningar att få ta del av samma aktiviteter som andra i gruppen</a:t>
            </a:r>
            <a:br>
              <a:rPr lang="sv-SE" sz="2800" b="0" i="0" dirty="0">
                <a:effectLst/>
                <a:latin typeface="+mn-lt"/>
              </a:rPr>
            </a:br>
            <a:br>
              <a:rPr lang="sv-SE" sz="3600" dirty="0">
                <a:latin typeface="+mn-lt"/>
              </a:rPr>
            </a:br>
            <a:endParaRPr lang="sv-SE" dirty="0"/>
          </a:p>
        </p:txBody>
      </p:sp>
    </p:spTree>
    <p:extLst>
      <p:ext uri="{BB962C8B-B14F-4D97-AF65-F5344CB8AC3E}">
        <p14:creationId xmlns:p14="http://schemas.microsoft.com/office/powerpoint/2010/main" val="1158009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021A0E4-9900-A81A-01FA-A0AC6AC5CADF}"/>
              </a:ext>
            </a:extLst>
          </p:cNvPr>
          <p:cNvSpPr>
            <a:spLocks noGrp="1"/>
          </p:cNvSpPr>
          <p:nvPr>
            <p:ph type="title"/>
          </p:nvPr>
        </p:nvSpPr>
        <p:spPr/>
        <p:txBody>
          <a:bodyPr/>
          <a:lstStyle/>
          <a:p>
            <a:r>
              <a:rPr lang="sv-SE" sz="2800" dirty="0">
                <a:solidFill>
                  <a:schemeClr val="accent5"/>
                </a:solidFill>
                <a:latin typeface="+mn-lt"/>
                <a:cs typeface="Arial"/>
              </a:rPr>
              <a:t>Exempel på att vara en del </a:t>
            </a:r>
            <a:br>
              <a:rPr lang="sv-SE" sz="2800" dirty="0">
                <a:solidFill>
                  <a:schemeClr val="accent5"/>
                </a:solidFill>
                <a:latin typeface="+mn-lt"/>
                <a:cs typeface="Arial"/>
              </a:rPr>
            </a:br>
            <a:r>
              <a:rPr lang="sv-SE" sz="1200" dirty="0">
                <a:solidFill>
                  <a:schemeClr val="accent5"/>
                </a:solidFill>
                <a:latin typeface="+mn-lt"/>
                <a:cs typeface="Arial"/>
              </a:rPr>
              <a:t>- att forma en grupp </a:t>
            </a:r>
            <a:endParaRPr lang="sv-SE" dirty="0">
              <a:solidFill>
                <a:schemeClr val="accent5"/>
              </a:solidFill>
              <a:latin typeface="+mn-lt"/>
            </a:endParaRPr>
          </a:p>
        </p:txBody>
      </p:sp>
      <p:sp>
        <p:nvSpPr>
          <p:cNvPr id="3" name="Platshållare för innehåll 2">
            <a:extLst>
              <a:ext uri="{FF2B5EF4-FFF2-40B4-BE49-F238E27FC236}">
                <a16:creationId xmlns:a16="http://schemas.microsoft.com/office/drawing/2014/main" id="{69A13B20-2345-73A8-81F2-DE2EDA181AB8}"/>
              </a:ext>
            </a:extLst>
          </p:cNvPr>
          <p:cNvSpPr>
            <a:spLocks noGrp="1"/>
          </p:cNvSpPr>
          <p:nvPr>
            <p:ph idx="1"/>
          </p:nvPr>
        </p:nvSpPr>
        <p:spPr>
          <a:xfrm>
            <a:off x="732171" y="905774"/>
            <a:ext cx="9423400" cy="5633049"/>
          </a:xfrm>
        </p:spPr>
        <p:txBody>
          <a:bodyPr/>
          <a:lstStyle/>
          <a:p>
            <a:r>
              <a:rPr lang="sv-SE" sz="2800" b="0" dirty="0">
                <a:latin typeface="Calibri"/>
                <a:cs typeface="Arial"/>
              </a:rPr>
              <a:t>Vid varje utbildningsomgång möter jag/vi en ny grupp studerande och de möter varandra. De studerande har olika bakgrund, åldrar, erfarenheter och kunskaper. Hur kan vi stötta dem i att skapa gemenskap och värden av sina olikheter, arbeta tillsammans och bli varandras nätverk med mera.</a:t>
            </a:r>
            <a:br>
              <a:rPr lang="sv-SE" sz="2800" b="0" dirty="0">
                <a:latin typeface="Calibri"/>
                <a:cs typeface="Arial"/>
              </a:rPr>
            </a:br>
            <a:br>
              <a:rPr lang="sv-SE" sz="2800" b="0" dirty="0">
                <a:latin typeface="Calibri"/>
                <a:cs typeface="Arial"/>
              </a:rPr>
            </a:br>
            <a:r>
              <a:rPr lang="sv-SE" sz="2400" b="0" dirty="0">
                <a:latin typeface="Calibri"/>
                <a:cs typeface="Arial"/>
              </a:rPr>
              <a:t>Hur arbetar jag/vi med att forma en grupp på plats på plats/på distans? </a:t>
            </a:r>
            <a:br>
              <a:rPr lang="sv-SE" sz="2400" b="0" dirty="0">
                <a:latin typeface="Calibri"/>
                <a:cs typeface="Arial"/>
              </a:rPr>
            </a:br>
            <a:r>
              <a:rPr lang="sv-SE" sz="2400" b="0" dirty="0">
                <a:latin typeface="Calibri"/>
                <a:cs typeface="Arial"/>
              </a:rPr>
              <a:t>Hur arbetar jag/vi för att utveckla grupperna på plats/på distans?</a:t>
            </a:r>
            <a:br>
              <a:rPr lang="sv-SE" sz="2400" b="0" dirty="0">
                <a:latin typeface="Calibri"/>
                <a:cs typeface="Arial"/>
              </a:rPr>
            </a:br>
            <a:r>
              <a:rPr lang="sv-SE" sz="2400" b="0" dirty="0">
                <a:latin typeface="Calibri"/>
                <a:cs typeface="Arial"/>
              </a:rPr>
              <a:t>Hur arbetar jag/vi med delaktighet – att vara en del av?</a:t>
            </a:r>
            <a:br>
              <a:rPr lang="sv-SE" sz="2400" b="0" dirty="0">
                <a:latin typeface="Calibri"/>
                <a:cs typeface="Arial"/>
              </a:rPr>
            </a:br>
            <a:r>
              <a:rPr lang="sv-SE" sz="2400" b="0" dirty="0">
                <a:latin typeface="Calibri"/>
                <a:cs typeface="Arial"/>
              </a:rPr>
              <a:t>Hur arbetar jag/vi med ovanstående för hela utbildningen respektive i undervisningen i en kurs?</a:t>
            </a:r>
            <a:endParaRPr lang="sv-SE" sz="2400" dirty="0"/>
          </a:p>
        </p:txBody>
      </p:sp>
    </p:spTree>
    <p:extLst>
      <p:ext uri="{BB962C8B-B14F-4D97-AF65-F5344CB8AC3E}">
        <p14:creationId xmlns:p14="http://schemas.microsoft.com/office/powerpoint/2010/main" val="39656500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0817E51-EACD-9CC9-581D-610D57D5BBDA}"/>
              </a:ext>
            </a:extLst>
          </p:cNvPr>
          <p:cNvSpPr>
            <a:spLocks noGrp="1"/>
          </p:cNvSpPr>
          <p:nvPr>
            <p:ph type="title"/>
          </p:nvPr>
        </p:nvSpPr>
        <p:spPr>
          <a:xfrm>
            <a:off x="0" y="0"/>
            <a:ext cx="12192000" cy="708140"/>
          </a:xfrm>
        </p:spPr>
        <p:txBody>
          <a:bodyPr>
            <a:normAutofit fontScale="90000"/>
          </a:bodyPr>
          <a:lstStyle/>
          <a:p>
            <a:r>
              <a:rPr lang="sv-SE" dirty="0">
                <a:solidFill>
                  <a:schemeClr val="accent5"/>
                </a:solidFill>
                <a:latin typeface="+mn-lt"/>
                <a:cs typeface="Arial"/>
              </a:rPr>
              <a:t>Delaktighetsmodellen </a:t>
            </a:r>
            <a:br>
              <a:rPr lang="sv-SE" sz="2000" dirty="0">
                <a:latin typeface="+mn-lt"/>
                <a:ea typeface="Calibri"/>
              </a:rPr>
            </a:br>
            <a:r>
              <a:rPr lang="sv-SE" sz="2000" dirty="0">
                <a:solidFill>
                  <a:schemeClr val="accent5"/>
                </a:solidFill>
                <a:latin typeface="+mn-lt"/>
                <a:ea typeface="Calibri"/>
                <a:cs typeface="Arial"/>
              </a:rPr>
              <a:t>-  olika aspekter på delaktighet för att skapa en struktur</a:t>
            </a:r>
            <a:endParaRPr lang="sv-SE" sz="2000" dirty="0"/>
          </a:p>
        </p:txBody>
      </p:sp>
      <p:sp>
        <p:nvSpPr>
          <p:cNvPr id="3" name="Platshållare för innehåll 2">
            <a:extLst>
              <a:ext uri="{FF2B5EF4-FFF2-40B4-BE49-F238E27FC236}">
                <a16:creationId xmlns:a16="http://schemas.microsoft.com/office/drawing/2014/main" id="{9515C797-5745-90FA-CF2C-3B954C7D7AED}"/>
              </a:ext>
            </a:extLst>
          </p:cNvPr>
          <p:cNvSpPr>
            <a:spLocks noGrp="1"/>
          </p:cNvSpPr>
          <p:nvPr>
            <p:ph idx="1"/>
          </p:nvPr>
        </p:nvSpPr>
        <p:spPr>
          <a:xfrm>
            <a:off x="740797" y="1166796"/>
            <a:ext cx="9423400" cy="4351338"/>
          </a:xfrm>
        </p:spPr>
        <p:txBody>
          <a:bodyPr/>
          <a:lstStyle/>
          <a:p>
            <a:r>
              <a:rPr lang="sv-SE" sz="2400" b="0" dirty="0">
                <a:latin typeface="+mn-lt"/>
                <a:cs typeface="Arial"/>
              </a:rPr>
              <a:t>Delaktighetsmodellen syftar till att synliggöra delaktighet och bristande delaktighet. Den ger förståelse för hur olika aspekter av delaktighet hänger ihop. Den synliggör omgivningens avgörande betydelse för enskilda individers möjlighet till delaktighet. Strukturen gör att viktiga områden blir uppmärksammade. </a:t>
            </a:r>
            <a:br>
              <a:rPr lang="sv-SE" sz="2400" b="0" dirty="0">
                <a:latin typeface="+mn-lt"/>
                <a:cs typeface="Arial"/>
              </a:rPr>
            </a:br>
            <a:br>
              <a:rPr lang="sv-SE" sz="2400" b="0" dirty="0">
                <a:latin typeface="+mn-lt"/>
                <a:ea typeface="Calibri"/>
                <a:cs typeface="Arial"/>
              </a:rPr>
            </a:br>
            <a:r>
              <a:rPr lang="sv-SE" sz="2400" b="0" dirty="0">
                <a:latin typeface="+mn-lt"/>
                <a:ea typeface="Calibri"/>
                <a:cs typeface="Arial"/>
              </a:rPr>
              <a:t>Med delaktighetsmodellen som utgångspunkt blir utvecklingen av en inkluderande lärmiljö mer effektiv. Det gör skillnad för de studerande. Modellen kan också användas för analys av undervisningen och utbildningen i sin helhet, som en del av det systematiska kvalitetsarbetet. Den kan även användas för att analysera en incident</a:t>
            </a:r>
            <a:endParaRPr lang="sv-SE" sz="2400" dirty="0"/>
          </a:p>
        </p:txBody>
      </p:sp>
    </p:spTree>
    <p:extLst>
      <p:ext uri="{BB962C8B-B14F-4D97-AF65-F5344CB8AC3E}">
        <p14:creationId xmlns:p14="http://schemas.microsoft.com/office/powerpoint/2010/main" val="18228133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63FCD6A-09CD-397D-74D8-BE5C60D4BE2F}"/>
              </a:ext>
            </a:extLst>
          </p:cNvPr>
          <p:cNvSpPr>
            <a:spLocks noGrp="1"/>
          </p:cNvSpPr>
          <p:nvPr>
            <p:ph type="title"/>
          </p:nvPr>
        </p:nvSpPr>
        <p:spPr/>
        <p:txBody>
          <a:bodyPr/>
          <a:lstStyle/>
          <a:p>
            <a:r>
              <a:rPr lang="sv-SE" sz="2800" dirty="0">
                <a:solidFill>
                  <a:schemeClr val="accent5"/>
                </a:solidFill>
                <a:latin typeface="+mn-lt"/>
                <a:cs typeface="Arial"/>
              </a:rPr>
              <a:t>fortsättning </a:t>
            </a:r>
            <a:endParaRPr lang="sv-SE" dirty="0"/>
          </a:p>
        </p:txBody>
      </p:sp>
      <p:sp>
        <p:nvSpPr>
          <p:cNvPr id="3" name="Platshållare för innehåll 2">
            <a:extLst>
              <a:ext uri="{FF2B5EF4-FFF2-40B4-BE49-F238E27FC236}">
                <a16:creationId xmlns:a16="http://schemas.microsoft.com/office/drawing/2014/main" id="{91CA8E5A-1DC5-E1D6-E74F-79A0516B1ADB}"/>
              </a:ext>
            </a:extLst>
          </p:cNvPr>
          <p:cNvSpPr>
            <a:spLocks noGrp="1"/>
          </p:cNvSpPr>
          <p:nvPr>
            <p:ph idx="1"/>
          </p:nvPr>
        </p:nvSpPr>
        <p:spPr/>
        <p:txBody>
          <a:bodyPr/>
          <a:lstStyle/>
          <a:p>
            <a:r>
              <a:rPr lang="sv-SE" sz="2800" b="0" dirty="0">
                <a:latin typeface="+mn-lt"/>
                <a:ea typeface="Calibri"/>
                <a:cs typeface="Arial"/>
              </a:rPr>
              <a:t>Delatighetsmodellen är universell och inte begränsad till en bestämd typ av aktivitet, åldersgrupp eller funktionsförmåga.  </a:t>
            </a:r>
            <a:br>
              <a:rPr lang="sv-SE" sz="2800" b="0" dirty="0">
                <a:latin typeface="+mn-lt"/>
                <a:ea typeface="Calibri"/>
                <a:cs typeface="Arial"/>
              </a:rPr>
            </a:br>
            <a:br>
              <a:rPr lang="sv-SE" sz="2800" dirty="0">
                <a:latin typeface="+mn-lt"/>
              </a:rPr>
            </a:br>
            <a:r>
              <a:rPr lang="sv-SE" sz="2800" b="0" dirty="0">
                <a:latin typeface="+mn-lt"/>
                <a:ea typeface="Calibri"/>
                <a:cs typeface="Calibri"/>
              </a:rPr>
              <a:t>Delaktighet sker i ett sammanhang, i en aktivitet tillsammans med andra.  Olika typer av aktiviteter och sammanhang ställer olika krav på individen och på omgivningen.</a:t>
            </a:r>
            <a:br>
              <a:rPr lang="sv-SE" sz="2800" b="0" dirty="0">
                <a:latin typeface="+mn-lt"/>
                <a:ea typeface="Calibri"/>
                <a:cs typeface="Calibri"/>
              </a:rPr>
            </a:br>
            <a:br>
              <a:rPr lang="sv-SE" sz="2800" b="0" dirty="0">
                <a:latin typeface="+mn-lt"/>
                <a:ea typeface="Calibri"/>
                <a:cs typeface="Calibri"/>
              </a:rPr>
            </a:br>
            <a:r>
              <a:rPr lang="sv-SE" sz="2800" b="0" dirty="0">
                <a:latin typeface="+mn-lt"/>
                <a:ea typeface="Calibri"/>
                <a:cs typeface="Calibri"/>
              </a:rPr>
              <a:t>Exempel på olika sammanhang: grupparbete, föreläsning på plats eller förinspelad eller på distans, muntlig redovisning, LIA....</a:t>
            </a:r>
            <a:endParaRPr lang="sv-SE" dirty="0"/>
          </a:p>
        </p:txBody>
      </p:sp>
    </p:spTree>
    <p:extLst>
      <p:ext uri="{BB962C8B-B14F-4D97-AF65-F5344CB8AC3E}">
        <p14:creationId xmlns:p14="http://schemas.microsoft.com/office/powerpoint/2010/main" val="754237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latshållare för innehåll 3">
            <a:extLst>
              <a:ext uri="{FF2B5EF4-FFF2-40B4-BE49-F238E27FC236}">
                <a16:creationId xmlns:a16="http://schemas.microsoft.com/office/drawing/2014/main" id="{87ECFD18-564C-F9E3-3A5C-F37369B4A63A}"/>
              </a:ext>
            </a:extLst>
          </p:cNvPr>
          <p:cNvPicPr>
            <a:picLocks noGrp="1" noChangeAspect="1"/>
          </p:cNvPicPr>
          <p:nvPr>
            <p:ph idx="4294967295"/>
          </p:nvPr>
        </p:nvPicPr>
        <p:blipFill>
          <a:blip r:embed="rId2"/>
          <a:stretch>
            <a:fillRect/>
          </a:stretch>
        </p:blipFill>
        <p:spPr>
          <a:xfrm>
            <a:off x="3800475" y="1126027"/>
            <a:ext cx="5048250" cy="5020773"/>
          </a:xfrm>
          <a:prstGeom prst="rect">
            <a:avLst/>
          </a:prstGeom>
        </p:spPr>
      </p:pic>
    </p:spTree>
    <p:extLst>
      <p:ext uri="{BB962C8B-B14F-4D97-AF65-F5344CB8AC3E}">
        <p14:creationId xmlns:p14="http://schemas.microsoft.com/office/powerpoint/2010/main" val="27156139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6AB23F4-371C-5813-74E5-76B4011AA57F}"/>
              </a:ext>
            </a:extLst>
          </p:cNvPr>
          <p:cNvSpPr>
            <a:spLocks noGrp="1"/>
          </p:cNvSpPr>
          <p:nvPr>
            <p:ph type="title"/>
          </p:nvPr>
        </p:nvSpPr>
        <p:spPr/>
        <p:txBody>
          <a:bodyPr>
            <a:normAutofit/>
          </a:bodyPr>
          <a:lstStyle/>
          <a:p>
            <a:r>
              <a:rPr lang="sv-SE" sz="2400" dirty="0">
                <a:solidFill>
                  <a:schemeClr val="accent5"/>
                </a:solidFill>
                <a:latin typeface="+mn-lt"/>
                <a:cs typeface="Arial"/>
              </a:rPr>
              <a:t>Delaktighetsaspekter</a:t>
            </a:r>
            <a:r>
              <a:rPr lang="sv-SE" sz="2000" dirty="0">
                <a:solidFill>
                  <a:schemeClr val="accent5"/>
                </a:solidFill>
                <a:latin typeface="+mn-lt"/>
                <a:cs typeface="Arial"/>
              </a:rPr>
              <a:t> </a:t>
            </a:r>
            <a:br>
              <a:rPr lang="sv-SE" sz="2000" b="0" dirty="0">
                <a:solidFill>
                  <a:schemeClr val="accent5"/>
                </a:solidFill>
                <a:latin typeface="+mn-lt"/>
                <a:cs typeface="Arial"/>
              </a:rPr>
            </a:br>
            <a:r>
              <a:rPr lang="sv-SE" sz="2000" b="0" dirty="0">
                <a:solidFill>
                  <a:schemeClr val="accent5"/>
                </a:solidFill>
                <a:latin typeface="+mn-lt"/>
                <a:cs typeface="Arial"/>
              </a:rPr>
              <a:t>- samma som föregående bild men bara text</a:t>
            </a:r>
            <a:endParaRPr lang="sv-SE" sz="2000" dirty="0"/>
          </a:p>
        </p:txBody>
      </p:sp>
      <p:sp>
        <p:nvSpPr>
          <p:cNvPr id="3" name="Platshållare för innehåll 2">
            <a:extLst>
              <a:ext uri="{FF2B5EF4-FFF2-40B4-BE49-F238E27FC236}">
                <a16:creationId xmlns:a16="http://schemas.microsoft.com/office/drawing/2014/main" id="{1BAD6A67-8BB5-63D1-D12A-A733D97868E9}"/>
              </a:ext>
            </a:extLst>
          </p:cNvPr>
          <p:cNvSpPr>
            <a:spLocks noGrp="1"/>
          </p:cNvSpPr>
          <p:nvPr>
            <p:ph idx="1"/>
          </p:nvPr>
        </p:nvSpPr>
        <p:spPr>
          <a:xfrm>
            <a:off x="1384300" y="886691"/>
            <a:ext cx="9423400" cy="5717309"/>
          </a:xfrm>
        </p:spPr>
        <p:txBody>
          <a:bodyPr/>
          <a:lstStyle/>
          <a:p>
            <a:pPr>
              <a:lnSpc>
                <a:spcPct val="150000"/>
              </a:lnSpc>
              <a:spcBef>
                <a:spcPts val="0"/>
              </a:spcBef>
              <a:spcAft>
                <a:spcPts val="0"/>
              </a:spcAft>
            </a:pPr>
            <a:r>
              <a:rPr lang="sv-SE" sz="2000" b="1" dirty="0">
                <a:latin typeface="+mn-lt"/>
                <a:cs typeface="Arial"/>
              </a:rPr>
              <a:t>Tillgänglighet</a:t>
            </a:r>
            <a:br>
              <a:rPr lang="sv-SE" sz="2000" dirty="0">
                <a:latin typeface="+mn-lt"/>
              </a:rPr>
            </a:br>
            <a:r>
              <a:rPr lang="sv-SE" sz="1600" b="0" dirty="0">
                <a:latin typeface="+mn-lt"/>
                <a:cs typeface="Arial"/>
              </a:rPr>
              <a:t>- Fysisk tillgänglighet till miljöer och objekt.</a:t>
            </a:r>
            <a:br>
              <a:rPr lang="sv-SE" sz="1600" b="0" dirty="0">
                <a:latin typeface="+mn-lt"/>
                <a:cs typeface="Arial"/>
              </a:rPr>
            </a:br>
            <a:r>
              <a:rPr lang="sv-SE" sz="1600" b="0" dirty="0">
                <a:latin typeface="+mn-lt"/>
                <a:cs typeface="Arial"/>
              </a:rPr>
              <a:t>- Tillgängligt meningssammanhang.</a:t>
            </a:r>
            <a:br>
              <a:rPr lang="sv-SE" sz="1600" b="0" dirty="0">
                <a:latin typeface="+mn-lt"/>
                <a:cs typeface="Arial"/>
              </a:rPr>
            </a:br>
            <a:r>
              <a:rPr lang="sv-SE" sz="1600" b="0" dirty="0">
                <a:latin typeface="+mn-lt"/>
                <a:cs typeface="Arial"/>
              </a:rPr>
              <a:t>- Tillgängligt </a:t>
            </a:r>
            <a:r>
              <a:rPr lang="sv-SE" sz="1600" b="0" dirty="0" err="1">
                <a:latin typeface="+mn-lt"/>
                <a:cs typeface="Arial"/>
              </a:rPr>
              <a:t>sociokommunikativt</a:t>
            </a:r>
            <a:r>
              <a:rPr lang="sv-SE" sz="1600" b="0" dirty="0">
                <a:latin typeface="+mn-lt"/>
                <a:cs typeface="Arial"/>
              </a:rPr>
              <a:t> samspel.</a:t>
            </a:r>
            <a:br>
              <a:rPr lang="sv-SE" sz="1600" b="0" dirty="0">
                <a:latin typeface="+mn-lt"/>
              </a:rPr>
            </a:br>
            <a:r>
              <a:rPr lang="sv-SE" sz="2000" b="1" dirty="0">
                <a:latin typeface="+mn-lt"/>
                <a:cs typeface="Arial"/>
              </a:rPr>
              <a:t>Tillhörighet</a:t>
            </a:r>
            <a:br>
              <a:rPr lang="sv-SE" sz="2000" dirty="0">
                <a:latin typeface="+mn-lt"/>
              </a:rPr>
            </a:br>
            <a:r>
              <a:rPr lang="sv-SE" sz="1600" b="0" dirty="0">
                <a:latin typeface="+mn-lt"/>
                <a:cs typeface="Arial"/>
              </a:rPr>
              <a:t>- En formell tillhörighet.</a:t>
            </a:r>
            <a:br>
              <a:rPr lang="sv-SE" sz="1600" b="0" dirty="0">
                <a:latin typeface="+mn-lt"/>
                <a:cs typeface="Arial"/>
              </a:rPr>
            </a:br>
            <a:r>
              <a:rPr lang="sv-SE" sz="2000" b="1" dirty="0">
                <a:latin typeface="+mn-lt"/>
                <a:cs typeface="Arial"/>
              </a:rPr>
              <a:t>Erkännande</a:t>
            </a:r>
            <a:br>
              <a:rPr lang="sv-SE" sz="2000" dirty="0">
                <a:latin typeface="+mn-lt"/>
              </a:rPr>
            </a:br>
            <a:r>
              <a:rPr lang="sv-SE" sz="1600" b="0" dirty="0">
                <a:latin typeface="+mn-lt"/>
                <a:cs typeface="Arial"/>
              </a:rPr>
              <a:t>- Att vara accepterad och erkänd av andra.</a:t>
            </a:r>
            <a:br>
              <a:rPr lang="sv-SE" sz="1600" dirty="0">
                <a:latin typeface="+mn-lt"/>
              </a:rPr>
            </a:br>
            <a:r>
              <a:rPr lang="sv-SE" sz="2000" b="1" dirty="0">
                <a:latin typeface="+mn-lt"/>
                <a:cs typeface="Arial"/>
              </a:rPr>
              <a:t>Autonomi</a:t>
            </a:r>
            <a:br>
              <a:rPr lang="sv-SE" sz="1600" dirty="0">
                <a:latin typeface="+mn-lt"/>
              </a:rPr>
            </a:br>
            <a:r>
              <a:rPr lang="sv-SE" sz="1600" b="0" dirty="0">
                <a:latin typeface="+mn-lt"/>
                <a:cs typeface="Arial"/>
              </a:rPr>
              <a:t>- Att ha möjlighet att kunna bestämma över sitt handlande.</a:t>
            </a:r>
            <a:br>
              <a:rPr lang="sv-SE" sz="1600" dirty="0">
                <a:latin typeface="+mn-lt"/>
              </a:rPr>
            </a:br>
            <a:r>
              <a:rPr lang="sv-SE" sz="2000" b="1" dirty="0">
                <a:latin typeface="+mn-lt"/>
                <a:cs typeface="Arial"/>
              </a:rPr>
              <a:t>Engagemang</a:t>
            </a:r>
            <a:br>
              <a:rPr lang="sv-SE" sz="2000" dirty="0">
                <a:latin typeface="+mn-lt"/>
              </a:rPr>
            </a:br>
            <a:r>
              <a:rPr lang="sv-SE" sz="1600" b="0" dirty="0">
                <a:latin typeface="+mn-lt"/>
                <a:cs typeface="Arial"/>
              </a:rPr>
              <a:t>- Lust och intresse för att delta i aktiviteten.</a:t>
            </a:r>
            <a:br>
              <a:rPr lang="sv-SE" sz="1600" dirty="0">
                <a:latin typeface="+mn-lt"/>
              </a:rPr>
            </a:br>
            <a:r>
              <a:rPr lang="sv-SE" sz="2000" b="1" dirty="0">
                <a:latin typeface="+mn-lt"/>
                <a:cs typeface="Arial"/>
              </a:rPr>
              <a:t>Samhandling</a:t>
            </a:r>
            <a:br>
              <a:rPr lang="sv-SE" sz="2000" dirty="0">
                <a:latin typeface="+mn-lt"/>
              </a:rPr>
            </a:br>
            <a:r>
              <a:rPr lang="sv-SE" sz="1600" b="0" dirty="0">
                <a:latin typeface="+mn-lt"/>
                <a:cs typeface="Arial"/>
              </a:rPr>
              <a:t>- Att två eller flera personer gör något tillsammans och att alla har en roll i samarbetet.</a:t>
            </a:r>
            <a:br>
              <a:rPr lang="sv-SE" sz="1600" dirty="0">
                <a:latin typeface="+mn-lt"/>
              </a:rPr>
            </a:br>
            <a:endParaRPr lang="sv-SE" sz="1600" dirty="0"/>
          </a:p>
        </p:txBody>
      </p:sp>
    </p:spTree>
    <p:extLst>
      <p:ext uri="{BB962C8B-B14F-4D97-AF65-F5344CB8AC3E}">
        <p14:creationId xmlns:p14="http://schemas.microsoft.com/office/powerpoint/2010/main" val="1717353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977F88D-022B-ACA9-A3C5-300D619FF36E}"/>
              </a:ext>
            </a:extLst>
          </p:cNvPr>
          <p:cNvSpPr>
            <a:spLocks noGrp="1"/>
          </p:cNvSpPr>
          <p:nvPr>
            <p:ph type="ctrTitle"/>
          </p:nvPr>
        </p:nvSpPr>
        <p:spPr/>
        <p:txBody>
          <a:bodyPr>
            <a:normAutofit/>
          </a:bodyPr>
          <a:lstStyle/>
          <a:p>
            <a:r>
              <a:rPr lang="sv-SE" sz="4400" dirty="0"/>
              <a:t>Fördjupning av varje aspekt</a:t>
            </a:r>
          </a:p>
        </p:txBody>
      </p:sp>
      <p:sp>
        <p:nvSpPr>
          <p:cNvPr id="3" name="Underrubrik 2">
            <a:extLst>
              <a:ext uri="{FF2B5EF4-FFF2-40B4-BE49-F238E27FC236}">
                <a16:creationId xmlns:a16="http://schemas.microsoft.com/office/drawing/2014/main" id="{6C280060-47E5-B049-B4EB-14B2E0FF03FF}"/>
              </a:ext>
            </a:extLst>
          </p:cNvPr>
          <p:cNvSpPr>
            <a:spLocks noGrp="1"/>
          </p:cNvSpPr>
          <p:nvPr>
            <p:ph type="subTitle" idx="1"/>
          </p:nvPr>
        </p:nvSpPr>
        <p:spPr/>
        <p:txBody>
          <a:bodyPr/>
          <a:lstStyle/>
          <a:p>
            <a:pPr>
              <a:lnSpc>
                <a:spcPct val="150000"/>
              </a:lnSpc>
            </a:pPr>
            <a:r>
              <a:rPr lang="sv-SE" sz="3600" b="1" dirty="0"/>
              <a:t>Inklusive reflektionsfrågor</a:t>
            </a:r>
          </a:p>
        </p:txBody>
      </p:sp>
    </p:spTree>
    <p:extLst>
      <p:ext uri="{BB962C8B-B14F-4D97-AF65-F5344CB8AC3E}">
        <p14:creationId xmlns:p14="http://schemas.microsoft.com/office/powerpoint/2010/main" val="2111201415"/>
      </p:ext>
    </p:extLst>
  </p:cSld>
  <p:clrMapOvr>
    <a:masterClrMapping/>
  </p:clrMapOvr>
</p:sld>
</file>

<file path=ppt/theme/theme1.xml><?xml version="1.0" encoding="utf-8"?>
<a:theme xmlns:a="http://schemas.openxmlformats.org/drawingml/2006/main" name="Office-tema">
  <a:themeElements>
    <a:clrScheme name="MYH 2019">
      <a:dk1>
        <a:srgbClr val="000000"/>
      </a:dk1>
      <a:lt1>
        <a:srgbClr val="F4F1EB"/>
      </a:lt1>
      <a:dk2>
        <a:srgbClr val="1F497D"/>
      </a:dk2>
      <a:lt2>
        <a:srgbClr val="F2F2F2"/>
      </a:lt2>
      <a:accent1>
        <a:srgbClr val="4C638D"/>
      </a:accent1>
      <a:accent2>
        <a:srgbClr val="A3C5F2"/>
      </a:accent2>
      <a:accent3>
        <a:srgbClr val="233348"/>
      </a:accent3>
      <a:accent4>
        <a:srgbClr val="F4F1EB"/>
      </a:accent4>
      <a:accent5>
        <a:srgbClr val="F0DE96"/>
      </a:accent5>
      <a:accent6>
        <a:srgbClr val="F8EE5C"/>
      </a:accent6>
      <a:hlink>
        <a:srgbClr val="386DBD"/>
      </a:hlink>
      <a:folHlink>
        <a:srgbClr val="7D5660"/>
      </a:folHlink>
    </a:clrScheme>
    <a:fontScheme name="Office-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F49EA602-915D-4ACB-855A-3D3F80EFB468}" vid="{87614711-8E89-4430-9035-814C9F9DCB96}"/>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920F7CA6EFF0E14F96216F4AA5D15E6A" ma:contentTypeVersion="6" ma:contentTypeDescription="Skapa ett nytt dokument." ma:contentTypeScope="" ma:versionID="2129fd1e35ffd3ca625f6f32f34fbef1">
  <xsd:schema xmlns:xsd="http://www.w3.org/2001/XMLSchema" xmlns:xs="http://www.w3.org/2001/XMLSchema" xmlns:p="http://schemas.microsoft.com/office/2006/metadata/properties" xmlns:ns2="3b92eddb-c2f3-419f-af13-a5aa74356176" xmlns:ns3="31f08ab8-a8f1-484e-aeab-b6f0af8e93da" targetNamespace="http://schemas.microsoft.com/office/2006/metadata/properties" ma:root="true" ma:fieldsID="006dbf45b0d442683d77b26a6cb2e197" ns2:_="" ns3:_="">
    <xsd:import namespace="3b92eddb-c2f3-419f-af13-a5aa74356176"/>
    <xsd:import namespace="31f08ab8-a8f1-484e-aeab-b6f0af8e93da"/>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92eddb-c2f3-419f-af13-a5aa7435617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1f08ab8-a8f1-484e-aeab-b6f0af8e93da" elementFormDefault="qualified">
    <xsd:import namespace="http://schemas.microsoft.com/office/2006/documentManagement/types"/>
    <xsd:import namespace="http://schemas.microsoft.com/office/infopath/2007/PartnerControls"/>
    <xsd:element name="SharedWithUsers" ma:index="12"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lat med informa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96CE9CE-016E-4E3A-AA27-6093251649BD}">
  <ds:schemaRefs>
    <ds:schemaRef ds:uri="http://schemas.microsoft.com/office/2006/documentManagement/types"/>
    <ds:schemaRef ds:uri="http://www.w3.org/XML/1998/namespace"/>
    <ds:schemaRef ds:uri="http://purl.org/dc/elements/1.1/"/>
    <ds:schemaRef ds:uri="http://purl.org/dc/terms/"/>
    <ds:schemaRef ds:uri="http://schemas.microsoft.com/office/2006/metadata/properties"/>
    <ds:schemaRef ds:uri="http://purl.org/dc/dcmitype/"/>
    <ds:schemaRef ds:uri="http://schemas.microsoft.com/office/infopath/2007/PartnerControls"/>
    <ds:schemaRef ds:uri="http://schemas.openxmlformats.org/package/2006/metadata/core-properties"/>
    <ds:schemaRef ds:uri="9eab9145-6c50-43f6-819b-5cb92d38ad23"/>
  </ds:schemaRefs>
</ds:datastoreItem>
</file>

<file path=customXml/itemProps2.xml><?xml version="1.0" encoding="utf-8"?>
<ds:datastoreItem xmlns:ds="http://schemas.openxmlformats.org/officeDocument/2006/customXml" ds:itemID="{57501C23-E475-48AC-A14A-35F782A59BB2}"/>
</file>

<file path=customXml/itemProps3.xml><?xml version="1.0" encoding="utf-8"?>
<ds:datastoreItem xmlns:ds="http://schemas.openxmlformats.org/officeDocument/2006/customXml" ds:itemID="{AC76EA89-394E-4C93-81CE-C038A8DD986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Myh_mall_ppt</Template>
  <TotalTime>29</TotalTime>
  <Words>1418</Words>
  <Application>Microsoft Office PowerPoint</Application>
  <PresentationFormat>Bredbild</PresentationFormat>
  <Paragraphs>26</Paragraphs>
  <Slides>15</Slides>
  <Notes>0</Notes>
  <HiddenSlides>0</HiddenSlides>
  <MMClips>0</MMClips>
  <ScaleCrop>false</ScaleCrop>
  <HeadingPairs>
    <vt:vector size="6" baseType="variant">
      <vt:variant>
        <vt:lpstr>Använt teckensnitt</vt:lpstr>
      </vt:variant>
      <vt:variant>
        <vt:i4>2</vt:i4>
      </vt:variant>
      <vt:variant>
        <vt:lpstr>Tema</vt:lpstr>
      </vt:variant>
      <vt:variant>
        <vt:i4>1</vt:i4>
      </vt:variant>
      <vt:variant>
        <vt:lpstr>Bildrubriker</vt:lpstr>
      </vt:variant>
      <vt:variant>
        <vt:i4>15</vt:i4>
      </vt:variant>
    </vt:vector>
  </HeadingPairs>
  <TitlesOfParts>
    <vt:vector size="18" baseType="lpstr">
      <vt:lpstr>Arial</vt:lpstr>
      <vt:lpstr>Calibri</vt:lpstr>
      <vt:lpstr>Office-tema</vt:lpstr>
      <vt:lpstr>PowerPoint-presentation</vt:lpstr>
      <vt:lpstr>Modul</vt:lpstr>
      <vt:lpstr>Inledning – Att vara en del av</vt:lpstr>
      <vt:lpstr>Exempel på att vara en del  - att forma en grupp </vt:lpstr>
      <vt:lpstr>Delaktighetsmodellen  -  olika aspekter på delaktighet för att skapa en struktur</vt:lpstr>
      <vt:lpstr>fortsättning </vt:lpstr>
      <vt:lpstr>PowerPoint-presentation</vt:lpstr>
      <vt:lpstr>Delaktighetsaspekter  - samma som föregående bild men bara text</vt:lpstr>
      <vt:lpstr>Fördjupning av varje aspekt</vt:lpstr>
      <vt:lpstr>Fördjupning och reflektionsfrågor </vt:lpstr>
      <vt:lpstr>fortsättning</vt:lpstr>
      <vt:lpstr>fortsättning</vt:lpstr>
      <vt:lpstr>fortsättning</vt:lpstr>
      <vt:lpstr>Utvidgning av delaktighetsmodellen  - lite mer om aspekterna motivation och utmaning</vt:lpstr>
      <vt:lpstr>Läs mer om delaktighet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Carina Bolmefalk</dc:creator>
  <cp:lastModifiedBy>Carina Bolmefalk</cp:lastModifiedBy>
  <cp:revision>1</cp:revision>
  <dcterms:created xsi:type="dcterms:W3CDTF">2024-12-09T14:23:27Z</dcterms:created>
  <dcterms:modified xsi:type="dcterms:W3CDTF">2024-12-10T07:03:29Z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0x010100920F7CA6EFF0E14F96216F4AA5D15E6A</vt:lpwstr>
  </property>
</Properties>
</file>